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308" r:id="rId5"/>
    <p:sldId id="272" r:id="rId6"/>
    <p:sldId id="261" r:id="rId7"/>
    <p:sldId id="318" r:id="rId8"/>
    <p:sldId id="319" r:id="rId9"/>
    <p:sldId id="310" r:id="rId10"/>
    <p:sldId id="320" r:id="rId11"/>
    <p:sldId id="321" r:id="rId12"/>
    <p:sldId id="322" r:id="rId13"/>
    <p:sldId id="323" r:id="rId14"/>
    <p:sldId id="276" r:id="rId15"/>
    <p:sldId id="324" r:id="rId16"/>
    <p:sldId id="277" r:id="rId17"/>
    <p:sldId id="325" r:id="rId18"/>
    <p:sldId id="326" r:id="rId19"/>
    <p:sldId id="327" r:id="rId20"/>
    <p:sldId id="328" r:id="rId21"/>
    <p:sldId id="329" r:id="rId22"/>
    <p:sldId id="330" r:id="rId2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ê Khải" initials="LK" lastIdx="1" clrIdx="0">
    <p:extLst>
      <p:ext uri="{19B8F6BF-5375-455C-9EA6-DF929625EA0E}">
        <p15:presenceInfo xmlns:p15="http://schemas.microsoft.com/office/powerpoint/2012/main" userId="b633dd70e1cc89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62" y="293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399397776753772E-2"/>
          <c:y val="4.1822202590773794E-2"/>
          <c:w val="0.97316066244557087"/>
          <c:h val="0.94470844239341711"/>
        </c:manualLayout>
      </c:layou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5500</c:v>
                </c:pt>
                <c:pt idx="1">
                  <c:v>8200</c:v>
                </c:pt>
                <c:pt idx="2">
                  <c:v>6700</c:v>
                </c:pt>
                <c:pt idx="3">
                  <c:v>7800</c:v>
                </c:pt>
                <c:pt idx="4">
                  <c:v>5500</c:v>
                </c:pt>
                <c:pt idx="5">
                  <c:v>9000</c:v>
                </c:pt>
                <c:pt idx="6">
                  <c:v>9500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87-443A-B705-6D2E15D996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420864"/>
        <c:axId val="316422400"/>
      </c:lineChart>
      <c:catAx>
        <c:axId val="31642086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16422400"/>
        <c:crosses val="autoZero"/>
        <c:auto val="1"/>
        <c:lblAlgn val="ctr"/>
        <c:lblOffset val="100"/>
        <c:noMultiLvlLbl val="0"/>
      </c:catAx>
      <c:valAx>
        <c:axId val="316422400"/>
        <c:scaling>
          <c:orientation val="minMax"/>
        </c:scaling>
        <c:delete val="1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31642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397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8825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8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08445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954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7119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761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53" r:id="rId15"/>
    <p:sldLayoutId id="2147483758" r:id="rId16"/>
    <p:sldLayoutId id="2147483759" r:id="rId17"/>
    <p:sldLayoutId id="2147483760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4" r:id="rId2"/>
    <p:sldLayoutId id="2147483755" r:id="rId3"/>
    <p:sldLayoutId id="2147483756" r:id="rId4"/>
    <p:sldLayoutId id="2147483757" r:id="rId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vi.wikipedia.org/wiki/1809" TargetMode="External"/><Relationship Id="rId3" Type="http://schemas.openxmlformats.org/officeDocument/2006/relationships/hyperlink" Target="https://vi.wikipedia.org/wiki/Anh" TargetMode="External"/><Relationship Id="rId7" Type="http://schemas.openxmlformats.org/officeDocument/2006/relationships/hyperlink" Target="https://vi.wikipedia.org/wiki/12_th%C3%A1ng_2" TargetMode="External"/><Relationship Id="rId12" Type="http://schemas.openxmlformats.org/officeDocument/2006/relationships/image" Target="../media/image14.jpg"/><Relationship Id="rId2" Type="http://schemas.openxmlformats.org/officeDocument/2006/relationships/hyperlink" Target="https://vi.wikipedia.org/wiki/Khoa_h%E1%BB%8Dc_t%E1%BB%B1_nhi%C3%AAn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.wikipedia.org/wiki/Ch%E1%BB%8Dn_l%E1%BB%8Dc_t%E1%BB%B1_nhi%C3%AAn" TargetMode="External"/><Relationship Id="rId11" Type="http://schemas.openxmlformats.org/officeDocument/2006/relationships/image" Target="../media/image13.jpg"/><Relationship Id="rId5" Type="http://schemas.openxmlformats.org/officeDocument/2006/relationships/hyperlink" Target="https://vi.wikipedia.org/wiki/Charles_Darwin#cite_note-3" TargetMode="External"/><Relationship Id="rId10" Type="http://schemas.openxmlformats.org/officeDocument/2006/relationships/hyperlink" Target="https://vi.wikipedia.org/wiki/1882" TargetMode="External"/><Relationship Id="rId4" Type="http://schemas.openxmlformats.org/officeDocument/2006/relationships/hyperlink" Target="https://vi.wikipedia.org/wiki/Ti%E1%BA%BFn_h%C3%B3a" TargetMode="External"/><Relationship Id="rId9" Type="http://schemas.openxmlformats.org/officeDocument/2006/relationships/hyperlink" Target="https://vi.wikipedia.org/wiki/19_th%C3%A1ng_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09807" y="2055789"/>
            <a:ext cx="561057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Báo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cáo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môn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học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:</a:t>
            </a:r>
          </a:p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Mạng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Neuron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181556" y="3975944"/>
            <a:ext cx="56105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Giáo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viên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hướng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dẫn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: Ts.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Phùng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Thế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Bảo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16">
            <a:extLst>
              <a:ext uri="{FF2B5EF4-FFF2-40B4-BE49-F238E27FC236}">
                <a16:creationId xmlns:a16="http://schemas.microsoft.com/office/drawing/2014/main" id="{A0AE7068-EC5D-472A-A130-4611A61519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227652"/>
              </p:ext>
            </p:extLst>
          </p:nvPr>
        </p:nvGraphicFramePr>
        <p:xfrm>
          <a:off x="890953" y="920881"/>
          <a:ext cx="10410093" cy="692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19A74C-1787-4654-9C04-627701460453}"/>
              </a:ext>
            </a:extLst>
          </p:cNvPr>
          <p:cNvCxnSpPr/>
          <p:nvPr/>
        </p:nvCxnSpPr>
        <p:spPr>
          <a:xfrm>
            <a:off x="1864659" y="1066799"/>
            <a:ext cx="0" cy="3137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78A1C4-D60B-4C09-8DA6-BC2232E40D46}"/>
              </a:ext>
            </a:extLst>
          </p:cNvPr>
          <p:cNvCxnSpPr/>
          <p:nvPr/>
        </p:nvCxnSpPr>
        <p:spPr>
          <a:xfrm>
            <a:off x="10551459" y="824751"/>
            <a:ext cx="0" cy="3137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6DCBBC-BB4E-4038-AD28-829A9B81E2E6}"/>
              </a:ext>
            </a:extLst>
          </p:cNvPr>
          <p:cNvCxnSpPr/>
          <p:nvPr/>
        </p:nvCxnSpPr>
        <p:spPr>
          <a:xfrm>
            <a:off x="9090212" y="824751"/>
            <a:ext cx="0" cy="3137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9BADD2-9BA7-49D8-8E21-853ABAF818E1}"/>
              </a:ext>
            </a:extLst>
          </p:cNvPr>
          <p:cNvCxnSpPr/>
          <p:nvPr/>
        </p:nvCxnSpPr>
        <p:spPr>
          <a:xfrm>
            <a:off x="7646894" y="1057833"/>
            <a:ext cx="0" cy="3137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2D608D-13F3-4EA0-AA54-4F0C10460D27}"/>
              </a:ext>
            </a:extLst>
          </p:cNvPr>
          <p:cNvCxnSpPr/>
          <p:nvPr/>
        </p:nvCxnSpPr>
        <p:spPr>
          <a:xfrm>
            <a:off x="6221506" y="909916"/>
            <a:ext cx="0" cy="3137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4F2C47-B5E4-40DF-97E4-8406A2C418FA}"/>
              </a:ext>
            </a:extLst>
          </p:cNvPr>
          <p:cNvCxnSpPr/>
          <p:nvPr/>
        </p:nvCxnSpPr>
        <p:spPr>
          <a:xfrm>
            <a:off x="4751294" y="1057833"/>
            <a:ext cx="0" cy="3137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5F98BC-6378-4A8F-87C6-3AD6EF1AB555}"/>
              </a:ext>
            </a:extLst>
          </p:cNvPr>
          <p:cNvCxnSpPr/>
          <p:nvPr/>
        </p:nvCxnSpPr>
        <p:spPr>
          <a:xfrm>
            <a:off x="3307976" y="909916"/>
            <a:ext cx="0" cy="3137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8A2B0C-2E60-4F9B-9617-E215DEEE8850}"/>
              </a:ext>
            </a:extLst>
          </p:cNvPr>
          <p:cNvSpPr txBox="1"/>
          <p:nvPr/>
        </p:nvSpPr>
        <p:spPr>
          <a:xfrm>
            <a:off x="2250141" y="725250"/>
            <a:ext cx="47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800" baseline="-25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9C79FB-D987-4C64-9622-921DE720B4DE}"/>
              </a:ext>
            </a:extLst>
          </p:cNvPr>
          <p:cNvSpPr txBox="1"/>
          <p:nvPr/>
        </p:nvSpPr>
        <p:spPr>
          <a:xfrm>
            <a:off x="8139782" y="606134"/>
            <a:ext cx="47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606817-ACD8-4F37-93F3-E7EEEA0529CB}"/>
              </a:ext>
            </a:extLst>
          </p:cNvPr>
          <p:cNvSpPr txBox="1"/>
          <p:nvPr/>
        </p:nvSpPr>
        <p:spPr>
          <a:xfrm>
            <a:off x="6819728" y="796967"/>
            <a:ext cx="47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89EE7F-D710-4900-B2D6-ECE4FDB5243B}"/>
              </a:ext>
            </a:extLst>
          </p:cNvPr>
          <p:cNvSpPr txBox="1"/>
          <p:nvPr/>
        </p:nvSpPr>
        <p:spPr>
          <a:xfrm>
            <a:off x="5234355" y="660718"/>
            <a:ext cx="47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8C91CE-BE1E-4AD8-A0F1-B69702CBC0F2}"/>
              </a:ext>
            </a:extLst>
          </p:cNvPr>
          <p:cNvSpPr txBox="1"/>
          <p:nvPr/>
        </p:nvSpPr>
        <p:spPr>
          <a:xfrm>
            <a:off x="3905164" y="662717"/>
            <a:ext cx="47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8FCB00-3905-40C9-86AB-634A4F621AA0}"/>
              </a:ext>
            </a:extLst>
          </p:cNvPr>
          <p:cNvSpPr txBox="1"/>
          <p:nvPr/>
        </p:nvSpPr>
        <p:spPr>
          <a:xfrm>
            <a:off x="9704294" y="521763"/>
            <a:ext cx="47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0E1CBE-1D42-44EC-A771-A4BCF7D7B8AB}"/>
                  </a:ext>
                </a:extLst>
              </p:cNvPr>
              <p:cNvSpPr txBox="1"/>
              <p:nvPr/>
            </p:nvSpPr>
            <p:spPr>
              <a:xfrm>
                <a:off x="3270360" y="2128391"/>
                <a:ext cx="210670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ctrlPr>
                          <a:rPr lang="en-US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3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0E1CBE-1D42-44EC-A771-A4BCF7D7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60" y="2128391"/>
                <a:ext cx="2106706" cy="1077218"/>
              </a:xfrm>
              <a:prstGeom prst="rect">
                <a:avLst/>
              </a:prstGeom>
              <a:blipFill>
                <a:blip r:embed="rId3"/>
                <a:stretch>
                  <a:fillRect l="-7225" t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F49102-F1AE-40C8-B325-A7C654DC3313}"/>
              </a:ext>
            </a:extLst>
          </p:cNvPr>
          <p:cNvCxnSpPr/>
          <p:nvPr/>
        </p:nvCxnSpPr>
        <p:spPr>
          <a:xfrm>
            <a:off x="5882325" y="2488676"/>
            <a:ext cx="16608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CB7E7D-39C0-498A-BA4E-FC576B34CB52}"/>
              </a:ext>
            </a:extLst>
          </p:cNvPr>
          <p:cNvSpPr txBox="1"/>
          <p:nvPr/>
        </p:nvSpPr>
        <p:spPr>
          <a:xfrm>
            <a:off x="8129166" y="2052977"/>
            <a:ext cx="81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a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996909-4995-4805-A32A-88A7BFD6B0F3}"/>
              </a:ext>
            </a:extLst>
          </p:cNvPr>
          <p:cNvGrpSpPr/>
          <p:nvPr/>
        </p:nvGrpSpPr>
        <p:grpSpPr>
          <a:xfrm>
            <a:off x="2554825" y="3624292"/>
            <a:ext cx="2019398" cy="1762208"/>
            <a:chOff x="1490226" y="3429000"/>
            <a:chExt cx="2019398" cy="1762208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1B00ED8-86B4-4365-87D5-FB1B4A2245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0141" y="3827282"/>
              <a:ext cx="0" cy="686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93F633D-4166-4FE7-B0C4-D0D78CE2E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1666" y="4513729"/>
              <a:ext cx="467228" cy="416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4526171-F133-4891-9FE4-4298A58F1893}"/>
                </a:ext>
              </a:extLst>
            </p:cNvPr>
            <p:cNvCxnSpPr>
              <a:cxnSpLocks/>
            </p:cNvCxnSpPr>
            <p:nvPr/>
          </p:nvCxnSpPr>
          <p:spPr>
            <a:xfrm>
              <a:off x="2271396" y="4513729"/>
              <a:ext cx="770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69D8EBF-1A99-4FB8-BF61-F878BB26B1BF}"/>
                </a:ext>
              </a:extLst>
            </p:cNvPr>
            <p:cNvSpPr txBox="1"/>
            <p:nvPr/>
          </p:nvSpPr>
          <p:spPr>
            <a:xfrm>
              <a:off x="1966298" y="3429000"/>
              <a:ext cx="424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y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916F92-D444-4207-8C8E-52BA14528B73}"/>
                </a:ext>
              </a:extLst>
            </p:cNvPr>
            <p:cNvSpPr txBox="1"/>
            <p:nvPr/>
          </p:nvSpPr>
          <p:spPr>
            <a:xfrm>
              <a:off x="3085418" y="4170506"/>
              <a:ext cx="424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D06C23-662B-4A99-8FFF-F399463679A4}"/>
                </a:ext>
              </a:extLst>
            </p:cNvPr>
            <p:cNvSpPr txBox="1"/>
            <p:nvPr/>
          </p:nvSpPr>
          <p:spPr>
            <a:xfrm>
              <a:off x="1490226" y="4852654"/>
              <a:ext cx="424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3442C32-7D75-4559-B5A4-2798E49056CA}"/>
                </a:ext>
              </a:extLst>
            </p:cNvPr>
            <p:cNvSpPr txBox="1"/>
            <p:nvPr/>
          </p:nvSpPr>
          <p:spPr>
            <a:xfrm>
              <a:off x="2181924" y="4495742"/>
              <a:ext cx="424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C298B0-0D59-43E4-B12B-F8C67C700641}"/>
              </a:ext>
            </a:extLst>
          </p:cNvPr>
          <p:cNvGrpSpPr/>
          <p:nvPr/>
        </p:nvGrpSpPr>
        <p:grpSpPr>
          <a:xfrm>
            <a:off x="3978756" y="3125952"/>
            <a:ext cx="2796619" cy="3267294"/>
            <a:chOff x="4213781" y="2760863"/>
            <a:chExt cx="2796619" cy="326729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F8949DB-1D21-49EF-B175-B7466CCF2405}"/>
                </a:ext>
              </a:extLst>
            </p:cNvPr>
            <p:cNvGrpSpPr/>
            <p:nvPr/>
          </p:nvGrpSpPr>
          <p:grpSpPr>
            <a:xfrm>
              <a:off x="4213781" y="2760863"/>
              <a:ext cx="2796619" cy="3267294"/>
              <a:chOff x="4213781" y="2760863"/>
              <a:chExt cx="2796619" cy="3267294"/>
            </a:xfrm>
          </p:grpSpPr>
          <p:sp>
            <p:nvSpPr>
              <p:cNvPr id="5" name="Cube 4">
                <a:extLst>
                  <a:ext uri="{FF2B5EF4-FFF2-40B4-BE49-F238E27FC236}">
                    <a16:creationId xmlns:a16="http://schemas.microsoft.com/office/drawing/2014/main" id="{B4C25786-3174-4AD9-B0E5-C7E7867FF10E}"/>
                  </a:ext>
                </a:extLst>
              </p:cNvPr>
              <p:cNvSpPr/>
              <p:nvPr/>
            </p:nvSpPr>
            <p:spPr>
              <a:xfrm>
                <a:off x="5181600" y="3720353"/>
                <a:ext cx="1828800" cy="1586753"/>
              </a:xfrm>
              <a:prstGeom prst="cube">
                <a:avLst>
                  <a:gd name="adj" fmla="val 5421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8E88458-EA61-4BD1-AD67-9BFD0E3DB9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91388" y="4729515"/>
                <a:ext cx="1297773" cy="1298642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49EF340-B178-4C3C-B2A3-D4E825A2F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9161" y="2760863"/>
                <a:ext cx="0" cy="3100923"/>
              </a:xfrm>
              <a:prstGeom prst="line">
                <a:avLst/>
              </a:prstGeom>
              <a:ln w="12700"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EC5A802-2B2A-45E7-9B82-876861429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13781" y="4729515"/>
                <a:ext cx="1775381" cy="649321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D8F33D3-B5AB-4DD2-9B77-3EEFC694A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9161" y="4720698"/>
                <a:ext cx="490212" cy="1141088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C5A022A1-58A0-4493-908A-72C36D85ED98}"/>
                  </a:ext>
                </a:extLst>
              </p:cNvPr>
              <p:cNvSpPr/>
              <p:nvPr/>
            </p:nvSpPr>
            <p:spPr>
              <a:xfrm flipV="1">
                <a:off x="5458134" y="4247086"/>
                <a:ext cx="789657" cy="783803"/>
              </a:xfrm>
              <a:prstGeom prst="arc">
                <a:avLst>
                  <a:gd name="adj1" fmla="val 15416965"/>
                  <a:gd name="adj2" fmla="val 18042415"/>
                </a:avLst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95A9B7D7-FAEA-4762-ABAA-B935A0032CE1}"/>
                  </a:ext>
                </a:extLst>
              </p:cNvPr>
              <p:cNvSpPr/>
              <p:nvPr/>
            </p:nvSpPr>
            <p:spPr>
              <a:xfrm flipH="1" flipV="1">
                <a:off x="5340274" y="4238128"/>
                <a:ext cx="590933" cy="783803"/>
              </a:xfrm>
              <a:prstGeom prst="arc">
                <a:avLst>
                  <a:gd name="adj1" fmla="val 15416965"/>
                  <a:gd name="adj2" fmla="val 18042415"/>
                </a:avLst>
              </a:prstGeom>
              <a:ln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E0881BF-90FD-48AD-91BC-6F938CC2DD8F}"/>
                </a:ext>
              </a:extLst>
            </p:cNvPr>
            <p:cNvSpPr txBox="1"/>
            <p:nvPr/>
          </p:nvSpPr>
          <p:spPr>
            <a:xfrm>
              <a:off x="5694271" y="4495742"/>
              <a:ext cx="424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272990F-9143-4020-B1F6-C7E567335D3B}"/>
              </a:ext>
            </a:extLst>
          </p:cNvPr>
          <p:cNvSpPr txBox="1"/>
          <p:nvPr/>
        </p:nvSpPr>
        <p:spPr>
          <a:xfrm>
            <a:off x="3776552" y="5164881"/>
            <a:ext cx="126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sensor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90586E-3E94-41CE-837E-C7B9CEE19042}"/>
              </a:ext>
            </a:extLst>
          </p:cNvPr>
          <p:cNvSpPr txBox="1"/>
          <p:nvPr/>
        </p:nvSpPr>
        <p:spPr>
          <a:xfrm>
            <a:off x="4655914" y="6066035"/>
            <a:ext cx="126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 sensor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CFD704-F86B-46BE-B0AD-172AD66B3A09}"/>
              </a:ext>
            </a:extLst>
          </p:cNvPr>
          <p:cNvSpPr txBox="1"/>
          <p:nvPr/>
        </p:nvSpPr>
        <p:spPr>
          <a:xfrm>
            <a:off x="6145359" y="5732028"/>
            <a:ext cx="1260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 sensor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063D9E-E6D1-4753-BF26-ED6B5DC6FB38}"/>
              </a:ext>
            </a:extLst>
          </p:cNvPr>
          <p:cNvSpPr txBox="1"/>
          <p:nvPr/>
        </p:nvSpPr>
        <p:spPr>
          <a:xfrm>
            <a:off x="5408936" y="5494228"/>
            <a:ext cx="39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B109C5B-880E-4B87-82F4-C256F5C5D8C4}"/>
              </a:ext>
            </a:extLst>
          </p:cNvPr>
          <p:cNvCxnSpPr>
            <a:cxnSpLocks/>
          </p:cNvCxnSpPr>
          <p:nvPr/>
        </p:nvCxnSpPr>
        <p:spPr>
          <a:xfrm>
            <a:off x="7405391" y="4603217"/>
            <a:ext cx="12378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5C01749-8E90-41ED-9EBC-F7DDADA3C363}"/>
              </a:ext>
            </a:extLst>
          </p:cNvPr>
          <p:cNvSpPr txBox="1"/>
          <p:nvPr/>
        </p:nvSpPr>
        <p:spPr>
          <a:xfrm>
            <a:off x="9126176" y="4209380"/>
            <a:ext cx="81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4658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  <p:bldP spid="23" grpId="0"/>
      <p:bldP spid="29" grpId="0"/>
      <p:bldP spid="70" grpId="0"/>
      <p:bldP spid="71" grpId="0"/>
      <p:bldP spid="72" grpId="0"/>
      <p:bldP spid="73" grpId="0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024855A-CB8A-496A-A3D5-A29D2DD157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" r="4289"/>
          <a:stretch>
            <a:fillRect/>
          </a:stretch>
        </p:blipFill>
        <p:spPr>
          <a:xfrm>
            <a:off x="344311" y="424048"/>
            <a:ext cx="5928235" cy="401804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06DDE-CF78-4F64-8AEA-C35547A603A3}"/>
              </a:ext>
            </a:extLst>
          </p:cNvPr>
          <p:cNvSpPr txBox="1"/>
          <p:nvPr/>
        </p:nvSpPr>
        <p:spPr>
          <a:xfrm>
            <a:off x="7558727" y="1278910"/>
            <a:ext cx="31797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Mạng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neuron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truyền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thẳng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bao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gồm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lớp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(input layer),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lớp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hoặc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lớp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ẩn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neron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toán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trên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trị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đầu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trực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tiếp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trọng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weight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bias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trị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đầu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ra output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bởi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đầu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ra 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F4905B-945C-4F5B-BBFD-133CCDF298A0}"/>
              </a:ext>
            </a:extLst>
          </p:cNvPr>
          <p:cNvSpPr/>
          <p:nvPr/>
        </p:nvSpPr>
        <p:spPr>
          <a:xfrm>
            <a:off x="6881180" y="782510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789111-CC7F-496B-BBB6-757FD8A69EF2}"/>
              </a:ext>
            </a:extLst>
          </p:cNvPr>
          <p:cNvSpPr/>
          <p:nvPr/>
        </p:nvSpPr>
        <p:spPr>
          <a:xfrm rot="10800000">
            <a:off x="10826687" y="3616033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B50C6-66A5-4180-A0BD-E84124AC383C}"/>
              </a:ext>
            </a:extLst>
          </p:cNvPr>
          <p:cNvSpPr txBox="1"/>
          <p:nvPr/>
        </p:nvSpPr>
        <p:spPr>
          <a:xfrm>
            <a:off x="6551065" y="4967494"/>
            <a:ext cx="5737246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Mô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altLang="ko-KR" sz="3600" dirty="0" err="1">
                <a:solidFill>
                  <a:schemeClr val="accent1"/>
                </a:solidFill>
              </a:rPr>
              <a:t>Mạng</a:t>
            </a:r>
            <a:r>
              <a:rPr lang="en-US" altLang="ko-KR" sz="3600" dirty="0">
                <a:solidFill>
                  <a:schemeClr val="accent1"/>
                </a:solidFill>
              </a:rPr>
              <a:t> neuron </a:t>
            </a:r>
            <a:r>
              <a:rPr lang="en-US" altLang="ko-KR" sz="3600" dirty="0" err="1">
                <a:solidFill>
                  <a:schemeClr val="accent1"/>
                </a:solidFill>
              </a:rPr>
              <a:t>truyền</a:t>
            </a:r>
            <a:r>
              <a:rPr lang="en-US" altLang="ko-KR" sz="3600" dirty="0">
                <a:solidFill>
                  <a:schemeClr val="accent1"/>
                </a:solidFill>
              </a:rPr>
              <a:t> </a:t>
            </a:r>
            <a:r>
              <a:rPr lang="en-US" altLang="ko-KR" sz="3600" dirty="0" err="1">
                <a:solidFill>
                  <a:schemeClr val="accent1"/>
                </a:solidFill>
              </a:rPr>
              <a:t>thẳng</a:t>
            </a:r>
            <a:endParaRPr lang="ko-KR" altLang="en-US" sz="36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23328-2ACE-4839-AE2C-E613FC8C1D6E}"/>
              </a:ext>
            </a:extLst>
          </p:cNvPr>
          <p:cNvSpPr txBox="1"/>
          <p:nvPr/>
        </p:nvSpPr>
        <p:spPr>
          <a:xfrm>
            <a:off x="1727434" y="5395495"/>
            <a:ext cx="3161988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Weights, bias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19B2C7-00FE-4B94-BB46-879C38170B49}"/>
              </a:ext>
            </a:extLst>
          </p:cNvPr>
          <p:cNvCxnSpPr/>
          <p:nvPr/>
        </p:nvCxnSpPr>
        <p:spPr>
          <a:xfrm>
            <a:off x="3308428" y="4597167"/>
            <a:ext cx="0" cy="6207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887ECDE-E787-4888-A427-6930F9FE66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596813"/>
          </a:xfrm>
        </p:spPr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695FF6C9-3C79-4772-9B16-A1341FB2DA05}"/>
              </a:ext>
            </a:extLst>
          </p:cNvPr>
          <p:cNvSpPr/>
          <p:nvPr/>
        </p:nvSpPr>
        <p:spPr>
          <a:xfrm>
            <a:off x="172359" y="4020443"/>
            <a:ext cx="34083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N</a:t>
            </a:r>
            <a:r>
              <a:rPr lang="vi-VN" sz="1200" b="0" i="0" dirty="0">
                <a:effectLst/>
                <a:latin typeface="Arial" panose="020B0604020202020204" pitchFamily="34" charset="0"/>
              </a:rPr>
              <a:t>hà nghiên cứu nổi tiếng trong lĩnh vực </a:t>
            </a:r>
            <a:r>
              <a:rPr lang="vi-VN" sz="1200" b="0" i="0" u="none" strike="noStrike" dirty="0">
                <a:effectLst/>
                <a:latin typeface="Arial" panose="020B0604020202020204" pitchFamily="34" charset="0"/>
                <a:hlinkClick r:id="rId2" tooltip="Khoa học tự nhiê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tự nhiên học</a:t>
            </a:r>
            <a:r>
              <a:rPr lang="vi-VN" sz="1200" b="0" i="0" dirty="0">
                <a:effectLst/>
                <a:latin typeface="Arial" panose="020B0604020202020204" pitchFamily="34" charset="0"/>
              </a:rPr>
              <a:t> người </a:t>
            </a:r>
            <a:r>
              <a:rPr lang="vi-VN" sz="1200" b="0" i="0" u="none" strike="noStrike" dirty="0">
                <a:effectLst/>
                <a:latin typeface="Arial" panose="020B0604020202020204" pitchFamily="34" charset="0"/>
                <a:hlinkClick r:id="rId3" tooltip="An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Anh</a:t>
            </a:r>
            <a:r>
              <a:rPr lang="vi-VN" sz="1200" b="0" i="0" dirty="0">
                <a:effectLst/>
                <a:latin typeface="Arial" panose="020B0604020202020204" pitchFamily="34" charset="0"/>
              </a:rPr>
              <a:t>. Ông là người đã phát hiện và chứng minh rằng mọi loài đều </a:t>
            </a:r>
            <a:r>
              <a:rPr lang="vi-VN" sz="1200" b="0" i="0" u="none" strike="noStrike" dirty="0">
                <a:effectLst/>
                <a:latin typeface="Arial" panose="020B0604020202020204" pitchFamily="34" charset="0"/>
                <a:hlinkClick r:id="rId4" tooltip="Tiến hó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tiến hóa</a:t>
            </a:r>
            <a:r>
              <a:rPr lang="vi-VN" sz="1200" b="0" i="0" dirty="0">
                <a:effectLst/>
                <a:latin typeface="Arial" panose="020B0604020202020204" pitchFamily="34" charset="0"/>
              </a:rPr>
              <a:t> theo thời gian từ những tổ tiên chung</a:t>
            </a:r>
            <a:r>
              <a:rPr lang="vi-VN" sz="1200" b="0" i="0" u="none" strike="noStrike" baseline="30000" dirty="0"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vi-VN" sz="1200" b="0" i="0" dirty="0">
                <a:effectLst/>
                <a:latin typeface="Arial" panose="020B0604020202020204" pitchFamily="34" charset="0"/>
              </a:rPr>
              <a:t> qua quá trình </a:t>
            </a:r>
            <a:r>
              <a:rPr lang="vi-VN" sz="1200" b="0" i="0" u="none" strike="noStrike" dirty="0">
                <a:effectLst/>
                <a:latin typeface="Arial" panose="020B0604020202020204" pitchFamily="34" charset="0"/>
                <a:hlinkClick r:id="rId6" tooltip="Chọn lọc tự nhiê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chọn lọc tự nhiên</a:t>
            </a:r>
            <a:r>
              <a:rPr lang="vi-VN" sz="1200" b="0" i="0" dirty="0">
                <a:effectLst/>
                <a:latin typeface="Arial" panose="020B0604020202020204" pitchFamily="34" charset="0"/>
              </a:rPr>
              <a:t>.</a:t>
            </a:r>
            <a:endParaRPr lang="en-US" altLang="ko-KR" sz="1200" dirty="0"/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9B12EB73-F04B-4CAA-BAC8-3F7549A6FD09}"/>
              </a:ext>
            </a:extLst>
          </p:cNvPr>
          <p:cNvSpPr/>
          <p:nvPr/>
        </p:nvSpPr>
        <p:spPr>
          <a:xfrm>
            <a:off x="622131" y="3275572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Charles Robert Darwin</a:t>
            </a:r>
          </a:p>
          <a:p>
            <a:pPr algn="ctr"/>
            <a:r>
              <a:rPr lang="en-US" sz="1400" b="0" i="0" u="none" strike="noStrike" dirty="0">
                <a:effectLst/>
                <a:latin typeface="Arial" panose="020B0604020202020204" pitchFamily="34" charset="0"/>
                <a:hlinkClick r:id="rId7" tooltip="12 tháng 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 / 2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 / 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  <a:hlinkClick r:id="rId8" tooltip="180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1809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 – 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  <a:hlinkClick r:id="rId9" tooltip="19 tháng 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 / 4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 / </a:t>
            </a:r>
            <a:r>
              <a:rPr lang="en-US" sz="1400" b="0" i="0" u="none" strike="noStrike" dirty="0">
                <a:effectLst/>
                <a:latin typeface="Arial" panose="020B0604020202020204" pitchFamily="34" charset="0"/>
                <a:hlinkClick r:id="rId10" tooltip="188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1882</a:t>
            </a:r>
            <a:endParaRPr lang="ko-KR" alt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3735802" y="2390561"/>
            <a:ext cx="45719" cy="342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3735802" y="336741"/>
            <a:ext cx="83125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Thuật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toán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di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truyền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(GAs)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23707F8-7C19-4277-9C75-FFC956C70EED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4" b="11094"/>
          <a:stretch>
            <a:fillRect/>
          </a:stretch>
        </p:blipFill>
        <p:spPr>
          <a:xfrm>
            <a:off x="568232" y="671356"/>
            <a:ext cx="2444297" cy="2444297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3C8517-D7E2-4F6F-BF03-A4E5F3870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06" y="2194606"/>
            <a:ext cx="4579211" cy="3812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0EBC34-77CE-420A-B9AE-619AF484A427}"/>
              </a:ext>
            </a:extLst>
          </p:cNvPr>
          <p:cNvSpPr txBox="1"/>
          <p:nvPr/>
        </p:nvSpPr>
        <p:spPr>
          <a:xfrm>
            <a:off x="10518246" y="2194606"/>
            <a:ext cx="118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Khởi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tạo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E903E5-649B-4709-88BA-EA0E57123484}"/>
              </a:ext>
            </a:extLst>
          </p:cNvPr>
          <p:cNvSpPr txBox="1"/>
          <p:nvPr/>
        </p:nvSpPr>
        <p:spPr>
          <a:xfrm>
            <a:off x="10518245" y="2969025"/>
            <a:ext cx="118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Chọn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lọc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tự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nhiên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B4C546-6AB2-4FBE-B3DD-918A81A82830}"/>
              </a:ext>
            </a:extLst>
          </p:cNvPr>
          <p:cNvSpPr txBox="1"/>
          <p:nvPr/>
        </p:nvSpPr>
        <p:spPr>
          <a:xfrm>
            <a:off x="10603085" y="4020443"/>
            <a:ext cx="118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Tái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tạo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dân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số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BBEE6A-6DCA-4B91-AB75-2857FB21AD35}"/>
              </a:ext>
            </a:extLst>
          </p:cNvPr>
          <p:cNvSpPr txBox="1"/>
          <p:nvPr/>
        </p:nvSpPr>
        <p:spPr>
          <a:xfrm>
            <a:off x="10603085" y="5071861"/>
            <a:ext cx="1187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Hình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thành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thế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hệ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mới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ECB8DF7-4339-4FC4-A657-4E43276867E5}"/>
              </a:ext>
            </a:extLst>
          </p:cNvPr>
          <p:cNvCxnSpPr/>
          <p:nvPr/>
        </p:nvCxnSpPr>
        <p:spPr>
          <a:xfrm>
            <a:off x="11029361" y="2634279"/>
            <a:ext cx="0" cy="33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100AA0-75BA-48BE-B3BC-FC5F0D369A33}"/>
              </a:ext>
            </a:extLst>
          </p:cNvPr>
          <p:cNvCxnSpPr/>
          <p:nvPr/>
        </p:nvCxnSpPr>
        <p:spPr>
          <a:xfrm>
            <a:off x="11023077" y="4701360"/>
            <a:ext cx="0" cy="33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626EAF-36AB-4352-BDC1-7FC2EEC97D1A}"/>
              </a:ext>
            </a:extLst>
          </p:cNvPr>
          <p:cNvCxnSpPr/>
          <p:nvPr/>
        </p:nvCxnSpPr>
        <p:spPr>
          <a:xfrm>
            <a:off x="11023077" y="3685697"/>
            <a:ext cx="0" cy="33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A02A12F-842B-4E35-9320-D0632FEAD74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5209" y="4707660"/>
            <a:ext cx="2415751" cy="371824"/>
          </a:xfrm>
          <a:prstGeom prst="curvedConnector3">
            <a:avLst>
              <a:gd name="adj1" fmla="val -229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5028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20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685544" y="2574349"/>
            <a:ext cx="3627379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Xây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dựng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41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D58AF0DD-C891-400D-8F8F-B0BAAFC51E5A}"/>
              </a:ext>
            </a:extLst>
          </p:cNvPr>
          <p:cNvSpPr txBox="1"/>
          <p:nvPr/>
        </p:nvSpPr>
        <p:spPr>
          <a:xfrm>
            <a:off x="2542316" y="1176534"/>
            <a:ext cx="60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I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46416F5-4413-487A-BECA-FB4A6B9CB895}"/>
              </a:ext>
            </a:extLst>
          </p:cNvPr>
          <p:cNvSpPr txBox="1"/>
          <p:nvPr/>
        </p:nvSpPr>
        <p:spPr>
          <a:xfrm>
            <a:off x="5936867" y="1208737"/>
            <a:ext cx="60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H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6D864FD-D3C0-41F9-BC10-C89BB1E912F6}"/>
              </a:ext>
            </a:extLst>
          </p:cNvPr>
          <p:cNvSpPr txBox="1"/>
          <p:nvPr/>
        </p:nvSpPr>
        <p:spPr>
          <a:xfrm>
            <a:off x="9204868" y="1229678"/>
            <a:ext cx="60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C8E789C-C83D-484D-8169-D77D4E8D6EC4}"/>
              </a:ext>
            </a:extLst>
          </p:cNvPr>
          <p:cNvSpPr txBox="1"/>
          <p:nvPr/>
        </p:nvSpPr>
        <p:spPr>
          <a:xfrm>
            <a:off x="965572" y="2735306"/>
            <a:ext cx="150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| a sensor |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21882340-DCFB-4C30-86C8-6D5737FBE09A}"/>
              </a:ext>
            </a:extLst>
          </p:cNvPr>
          <p:cNvSpPr txBox="1"/>
          <p:nvPr/>
        </p:nvSpPr>
        <p:spPr>
          <a:xfrm>
            <a:off x="964358" y="4524626"/>
            <a:ext cx="150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| c sensor |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7AC7B8C6-FB30-4850-B402-4BC426F3A99B}"/>
              </a:ext>
            </a:extLst>
          </p:cNvPr>
          <p:cNvSpPr txBox="1"/>
          <p:nvPr/>
        </p:nvSpPr>
        <p:spPr>
          <a:xfrm>
            <a:off x="964358" y="3605814"/>
            <a:ext cx="150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| b sensor 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A401850E-8858-4A8A-B279-FC2B73A91B58}"/>
                  </a:ext>
                </a:extLst>
              </p:cNvPr>
              <p:cNvSpPr txBox="1"/>
              <p:nvPr/>
            </p:nvSpPr>
            <p:spPr>
              <a:xfrm>
                <a:off x="9686165" y="2858197"/>
                <a:ext cx="1104157" cy="675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A401850E-8858-4A8A-B279-FC2B73A91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165" y="2858197"/>
                <a:ext cx="1104157" cy="6756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TextBox 303">
            <a:extLst>
              <a:ext uri="{FF2B5EF4-FFF2-40B4-BE49-F238E27FC236}">
                <a16:creationId xmlns:a16="http://schemas.microsoft.com/office/drawing/2014/main" id="{22FF5737-8BF9-44C8-ABD9-E3F9B7F0FEFC}"/>
              </a:ext>
            </a:extLst>
          </p:cNvPr>
          <p:cNvSpPr txBox="1"/>
          <p:nvPr/>
        </p:nvSpPr>
        <p:spPr>
          <a:xfrm>
            <a:off x="9785190" y="4007389"/>
            <a:ext cx="90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Tan(T)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B38A89B-0520-46FD-91A8-8DEF24D0B2F5}"/>
              </a:ext>
            </a:extLst>
          </p:cNvPr>
          <p:cNvSpPr txBox="1"/>
          <p:nvPr/>
        </p:nvSpPr>
        <p:spPr>
          <a:xfrm>
            <a:off x="10952312" y="3984362"/>
            <a:ext cx="960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[-1 ; 1]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741EECC-B928-40BF-BBE3-73FBD33A0DC4}"/>
              </a:ext>
            </a:extLst>
          </p:cNvPr>
          <p:cNvSpPr txBox="1"/>
          <p:nvPr/>
        </p:nvSpPr>
        <p:spPr>
          <a:xfrm>
            <a:off x="10952312" y="3040238"/>
            <a:ext cx="960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[0 ; 1]</a:t>
            </a: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4711FE2A-68FB-42B6-BAA7-2FF55EADABCE}"/>
              </a:ext>
            </a:extLst>
          </p:cNvPr>
          <p:cNvGrpSpPr/>
          <p:nvPr/>
        </p:nvGrpSpPr>
        <p:grpSpPr>
          <a:xfrm>
            <a:off x="2542316" y="1773239"/>
            <a:ext cx="7107367" cy="4086503"/>
            <a:chOff x="2542316" y="1773239"/>
            <a:chExt cx="7107367" cy="4086503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DEDA76E5-72E9-4787-91BE-BF1D9C3F0FEA}"/>
                </a:ext>
              </a:extLst>
            </p:cNvPr>
            <p:cNvGrpSpPr/>
            <p:nvPr/>
          </p:nvGrpSpPr>
          <p:grpSpPr>
            <a:xfrm>
              <a:off x="2542316" y="1773239"/>
              <a:ext cx="7107367" cy="4083248"/>
              <a:chOff x="2490067" y="1914641"/>
              <a:chExt cx="7107367" cy="4083248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C0D5D5F-9935-42E5-B441-322D0E63B4C7}"/>
                  </a:ext>
                </a:extLst>
              </p:cNvPr>
              <p:cNvSpPr/>
              <p:nvPr/>
            </p:nvSpPr>
            <p:spPr>
              <a:xfrm>
                <a:off x="2490067" y="2973922"/>
                <a:ext cx="274320" cy="27432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08E5036-74A0-49E5-A0B5-7D68358D8B08}"/>
                  </a:ext>
                </a:extLst>
              </p:cNvPr>
              <p:cNvSpPr/>
              <p:nvPr/>
            </p:nvSpPr>
            <p:spPr>
              <a:xfrm>
                <a:off x="2490067" y="3857132"/>
                <a:ext cx="274320" cy="27432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145C682-485C-414D-A073-A1689C67D9FC}"/>
                  </a:ext>
                </a:extLst>
              </p:cNvPr>
              <p:cNvSpPr/>
              <p:nvPr/>
            </p:nvSpPr>
            <p:spPr>
              <a:xfrm>
                <a:off x="2490067" y="4740342"/>
                <a:ext cx="274320" cy="27432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F406751-3F50-4D94-841E-8990012236ED}"/>
                  </a:ext>
                </a:extLst>
              </p:cNvPr>
              <p:cNvSpPr/>
              <p:nvPr/>
            </p:nvSpPr>
            <p:spPr>
              <a:xfrm>
                <a:off x="5958503" y="1914641"/>
                <a:ext cx="274320" cy="27432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55C5FA7-29BC-4A01-A8EE-CCD5D2098AC1}"/>
                  </a:ext>
                </a:extLst>
              </p:cNvPr>
              <p:cNvSpPr/>
              <p:nvPr/>
            </p:nvSpPr>
            <p:spPr>
              <a:xfrm>
                <a:off x="5958503" y="2335932"/>
                <a:ext cx="274320" cy="27432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2C16D52-2041-4550-AC1B-4317A70B0F00}"/>
                  </a:ext>
                </a:extLst>
              </p:cNvPr>
              <p:cNvSpPr/>
              <p:nvPr/>
            </p:nvSpPr>
            <p:spPr>
              <a:xfrm>
                <a:off x="5958503" y="2739548"/>
                <a:ext cx="274320" cy="27432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DAFF0FC-74A0-4F00-8855-12E0768F104A}"/>
                  </a:ext>
                </a:extLst>
              </p:cNvPr>
              <p:cNvSpPr/>
              <p:nvPr/>
            </p:nvSpPr>
            <p:spPr>
              <a:xfrm>
                <a:off x="5958503" y="3196678"/>
                <a:ext cx="274320" cy="27432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8F25BFC-B7C5-4B58-A529-1E658E6CBF8D}"/>
                  </a:ext>
                </a:extLst>
              </p:cNvPr>
              <p:cNvSpPr/>
              <p:nvPr/>
            </p:nvSpPr>
            <p:spPr>
              <a:xfrm>
                <a:off x="5958503" y="3617969"/>
                <a:ext cx="274320" cy="27432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C3F8AFF-559C-4364-A106-170A9A8BB6B0}"/>
                  </a:ext>
                </a:extLst>
              </p:cNvPr>
              <p:cNvSpPr/>
              <p:nvPr/>
            </p:nvSpPr>
            <p:spPr>
              <a:xfrm>
                <a:off x="5958503" y="4021585"/>
                <a:ext cx="274320" cy="27432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C26EDC3-063A-4A28-9EB0-9CCFC67CCEDB}"/>
                  </a:ext>
                </a:extLst>
              </p:cNvPr>
              <p:cNvSpPr/>
              <p:nvPr/>
            </p:nvSpPr>
            <p:spPr>
              <a:xfrm>
                <a:off x="5958503" y="4456211"/>
                <a:ext cx="274320" cy="27432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2E5546A-24E1-4E9F-A6DA-990B30A3FDAA}"/>
                  </a:ext>
                </a:extLst>
              </p:cNvPr>
              <p:cNvSpPr/>
              <p:nvPr/>
            </p:nvSpPr>
            <p:spPr>
              <a:xfrm>
                <a:off x="5958503" y="4877502"/>
                <a:ext cx="274320" cy="27432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AE4D1DB-A82C-4F49-A6BC-70E840FE146D}"/>
                  </a:ext>
                </a:extLst>
              </p:cNvPr>
              <p:cNvSpPr/>
              <p:nvPr/>
            </p:nvSpPr>
            <p:spPr>
              <a:xfrm>
                <a:off x="5958503" y="5281118"/>
                <a:ext cx="274320" cy="27432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A63CD62-39AF-47DB-A925-E76C20EE0A3D}"/>
                  </a:ext>
                </a:extLst>
              </p:cNvPr>
              <p:cNvSpPr/>
              <p:nvPr/>
            </p:nvSpPr>
            <p:spPr>
              <a:xfrm>
                <a:off x="5959176" y="5723569"/>
                <a:ext cx="274320" cy="27432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73C8711-C0BC-4D75-9871-465704685B63}"/>
                  </a:ext>
                </a:extLst>
              </p:cNvPr>
              <p:cNvSpPr/>
              <p:nvPr/>
            </p:nvSpPr>
            <p:spPr>
              <a:xfrm>
                <a:off x="9256444" y="3240760"/>
                <a:ext cx="340990" cy="34099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441C9B5-CF88-4ED1-984E-9512E6E15C6A}"/>
                  </a:ext>
                </a:extLst>
              </p:cNvPr>
              <p:cNvSpPr/>
              <p:nvPr/>
            </p:nvSpPr>
            <p:spPr>
              <a:xfrm>
                <a:off x="9256444" y="4202827"/>
                <a:ext cx="340990" cy="340990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0A71CAB-65A8-4379-834E-16C102772908}"/>
                  </a:ext>
                </a:extLst>
              </p:cNvPr>
              <p:cNvCxnSpPr>
                <a:cxnSpLocks/>
                <a:stCxn id="69" idx="6"/>
                <a:endCxn id="38" idx="2"/>
              </p:cNvCxnSpPr>
              <p:nvPr/>
            </p:nvCxnSpPr>
            <p:spPr>
              <a:xfrm flipV="1">
                <a:off x="2764387" y="2051801"/>
                <a:ext cx="3194116" cy="10592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67A4107-1115-4E9E-901F-5AC781091787}"/>
                  </a:ext>
                </a:extLst>
              </p:cNvPr>
              <p:cNvCxnSpPr>
                <a:cxnSpLocks/>
                <a:stCxn id="69" idx="6"/>
                <a:endCxn id="39" idx="2"/>
              </p:cNvCxnSpPr>
              <p:nvPr/>
            </p:nvCxnSpPr>
            <p:spPr>
              <a:xfrm flipV="1">
                <a:off x="2764387" y="2473092"/>
                <a:ext cx="3194116" cy="63799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ACEFA2B-4ED9-4C9C-868B-F1CDFAE06BA9}"/>
                  </a:ext>
                </a:extLst>
              </p:cNvPr>
              <p:cNvCxnSpPr>
                <a:cxnSpLocks/>
                <a:stCxn id="69" idx="6"/>
                <a:endCxn id="59" idx="2"/>
              </p:cNvCxnSpPr>
              <p:nvPr/>
            </p:nvCxnSpPr>
            <p:spPr>
              <a:xfrm>
                <a:off x="2764387" y="3111082"/>
                <a:ext cx="3194116" cy="64404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24AD996-3A9D-4942-97F8-4BF030E67115}"/>
                  </a:ext>
                </a:extLst>
              </p:cNvPr>
              <p:cNvCxnSpPr>
                <a:cxnSpLocks/>
                <a:stCxn id="69" idx="6"/>
                <a:endCxn id="40" idx="2"/>
              </p:cNvCxnSpPr>
              <p:nvPr/>
            </p:nvCxnSpPr>
            <p:spPr>
              <a:xfrm flipV="1">
                <a:off x="2764387" y="2876708"/>
                <a:ext cx="3194116" cy="2343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6F4213B4-FFAA-4616-BC75-B03785E376AC}"/>
                  </a:ext>
                </a:extLst>
              </p:cNvPr>
              <p:cNvCxnSpPr>
                <a:cxnSpLocks/>
                <a:stCxn id="69" idx="6"/>
                <a:endCxn id="58" idx="2"/>
              </p:cNvCxnSpPr>
              <p:nvPr/>
            </p:nvCxnSpPr>
            <p:spPr>
              <a:xfrm>
                <a:off x="2764387" y="3111082"/>
                <a:ext cx="3194116" cy="22275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DF60D10-8076-4AEE-B8D4-6E5EBB3927FC}"/>
                  </a:ext>
                </a:extLst>
              </p:cNvPr>
              <p:cNvCxnSpPr>
                <a:cxnSpLocks/>
                <a:stCxn id="69" idx="6"/>
                <a:endCxn id="62" idx="2"/>
              </p:cNvCxnSpPr>
              <p:nvPr/>
            </p:nvCxnSpPr>
            <p:spPr>
              <a:xfrm>
                <a:off x="2764387" y="3111082"/>
                <a:ext cx="3194116" cy="14822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36304C0-406D-4861-A0DF-0D555A085B21}"/>
                  </a:ext>
                </a:extLst>
              </p:cNvPr>
              <p:cNvCxnSpPr>
                <a:cxnSpLocks/>
                <a:stCxn id="69" idx="6"/>
                <a:endCxn id="91" idx="2"/>
              </p:cNvCxnSpPr>
              <p:nvPr/>
            </p:nvCxnSpPr>
            <p:spPr>
              <a:xfrm>
                <a:off x="2764387" y="3111082"/>
                <a:ext cx="3194116" cy="19035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1FAF739-CB7D-4B70-9791-82041496D097}"/>
                  </a:ext>
                </a:extLst>
              </p:cNvPr>
              <p:cNvCxnSpPr>
                <a:cxnSpLocks/>
                <a:stCxn id="69" idx="6"/>
                <a:endCxn id="60" idx="2"/>
              </p:cNvCxnSpPr>
              <p:nvPr/>
            </p:nvCxnSpPr>
            <p:spPr>
              <a:xfrm>
                <a:off x="2764387" y="3111082"/>
                <a:ext cx="3194116" cy="10476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154D9E0-167E-476D-8EF5-88B2F2E14A6A}"/>
                  </a:ext>
                </a:extLst>
              </p:cNvPr>
              <p:cNvCxnSpPr>
                <a:cxnSpLocks/>
                <a:stCxn id="69" idx="6"/>
                <a:endCxn id="93" idx="2"/>
              </p:cNvCxnSpPr>
              <p:nvPr/>
            </p:nvCxnSpPr>
            <p:spPr>
              <a:xfrm>
                <a:off x="2764387" y="3111082"/>
                <a:ext cx="3194789" cy="274964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AAEC1BB-6E38-4BF8-99A9-FCCF83D5E102}"/>
                  </a:ext>
                </a:extLst>
              </p:cNvPr>
              <p:cNvCxnSpPr>
                <a:cxnSpLocks/>
                <a:stCxn id="69" idx="6"/>
                <a:endCxn id="92" idx="2"/>
              </p:cNvCxnSpPr>
              <p:nvPr/>
            </p:nvCxnSpPr>
            <p:spPr>
              <a:xfrm>
                <a:off x="2764387" y="3111082"/>
                <a:ext cx="3194116" cy="23071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7DDF9FC7-F760-47E1-9636-80E5950975B8}"/>
                  </a:ext>
                </a:extLst>
              </p:cNvPr>
              <p:cNvCxnSpPr>
                <a:cxnSpLocks/>
                <a:stCxn id="36" idx="6"/>
                <a:endCxn id="39" idx="2"/>
              </p:cNvCxnSpPr>
              <p:nvPr/>
            </p:nvCxnSpPr>
            <p:spPr>
              <a:xfrm flipV="1">
                <a:off x="2764387" y="2473092"/>
                <a:ext cx="3194116" cy="1521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67C4933-0F1C-47E2-A1A8-5471AFE08955}"/>
                  </a:ext>
                </a:extLst>
              </p:cNvPr>
              <p:cNvCxnSpPr>
                <a:cxnSpLocks/>
                <a:stCxn id="36" idx="6"/>
                <a:endCxn id="38" idx="2"/>
              </p:cNvCxnSpPr>
              <p:nvPr/>
            </p:nvCxnSpPr>
            <p:spPr>
              <a:xfrm flipV="1">
                <a:off x="2764387" y="2051801"/>
                <a:ext cx="3194116" cy="19424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720C96B-2F89-4166-89B6-27747D5C7BBA}"/>
                  </a:ext>
                </a:extLst>
              </p:cNvPr>
              <p:cNvCxnSpPr>
                <a:cxnSpLocks/>
                <a:stCxn id="36" idx="6"/>
                <a:endCxn id="40" idx="2"/>
              </p:cNvCxnSpPr>
              <p:nvPr/>
            </p:nvCxnSpPr>
            <p:spPr>
              <a:xfrm flipV="1">
                <a:off x="2764387" y="2876708"/>
                <a:ext cx="3194116" cy="111758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EA17052-A2C2-4C76-92F3-F6EC0FF39A09}"/>
                  </a:ext>
                </a:extLst>
              </p:cNvPr>
              <p:cNvCxnSpPr>
                <a:cxnSpLocks/>
                <a:stCxn id="36" idx="6"/>
                <a:endCxn id="58" idx="2"/>
              </p:cNvCxnSpPr>
              <p:nvPr/>
            </p:nvCxnSpPr>
            <p:spPr>
              <a:xfrm flipV="1">
                <a:off x="2764387" y="3333838"/>
                <a:ext cx="3194116" cy="6604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E2764B4-5C7F-4A6C-86B6-91ED842CF3EF}"/>
                  </a:ext>
                </a:extLst>
              </p:cNvPr>
              <p:cNvCxnSpPr>
                <a:cxnSpLocks/>
                <a:stCxn id="36" idx="6"/>
                <a:endCxn id="59" idx="2"/>
              </p:cNvCxnSpPr>
              <p:nvPr/>
            </p:nvCxnSpPr>
            <p:spPr>
              <a:xfrm flipV="1">
                <a:off x="2764387" y="3755129"/>
                <a:ext cx="3194116" cy="2391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D4A29CD-2F1E-49CC-870D-F7D920C7089B}"/>
                  </a:ext>
                </a:extLst>
              </p:cNvPr>
              <p:cNvCxnSpPr>
                <a:cxnSpLocks/>
                <a:stCxn id="36" idx="6"/>
                <a:endCxn id="91" idx="2"/>
              </p:cNvCxnSpPr>
              <p:nvPr/>
            </p:nvCxnSpPr>
            <p:spPr>
              <a:xfrm>
                <a:off x="2764387" y="3994292"/>
                <a:ext cx="3194116" cy="10203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3826CDA-9D6C-42F3-8526-02886E0D80BF}"/>
                  </a:ext>
                </a:extLst>
              </p:cNvPr>
              <p:cNvCxnSpPr>
                <a:cxnSpLocks/>
                <a:stCxn id="36" idx="6"/>
                <a:endCxn id="60" idx="2"/>
              </p:cNvCxnSpPr>
              <p:nvPr/>
            </p:nvCxnSpPr>
            <p:spPr>
              <a:xfrm>
                <a:off x="2764387" y="3994292"/>
                <a:ext cx="3194116" cy="1644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EAD9539-3E03-4C18-845B-BEEF3238C258}"/>
                  </a:ext>
                </a:extLst>
              </p:cNvPr>
              <p:cNvCxnSpPr>
                <a:cxnSpLocks/>
                <a:stCxn id="36" idx="6"/>
                <a:endCxn id="62" idx="2"/>
              </p:cNvCxnSpPr>
              <p:nvPr/>
            </p:nvCxnSpPr>
            <p:spPr>
              <a:xfrm>
                <a:off x="2764387" y="3994292"/>
                <a:ext cx="3194116" cy="5990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3E1E5D8D-D221-4235-95D7-A5AF331CA582}"/>
                  </a:ext>
                </a:extLst>
              </p:cNvPr>
              <p:cNvCxnSpPr>
                <a:cxnSpLocks/>
                <a:stCxn id="36" idx="6"/>
                <a:endCxn id="93" idx="2"/>
              </p:cNvCxnSpPr>
              <p:nvPr/>
            </p:nvCxnSpPr>
            <p:spPr>
              <a:xfrm>
                <a:off x="2764387" y="3994292"/>
                <a:ext cx="3194789" cy="186643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C63929-63D6-4E05-A3DD-4FA2E4A7BF78}"/>
                  </a:ext>
                </a:extLst>
              </p:cNvPr>
              <p:cNvCxnSpPr>
                <a:cxnSpLocks/>
                <a:stCxn id="36" idx="6"/>
                <a:endCxn id="92" idx="2"/>
              </p:cNvCxnSpPr>
              <p:nvPr/>
            </p:nvCxnSpPr>
            <p:spPr>
              <a:xfrm>
                <a:off x="2764387" y="3994292"/>
                <a:ext cx="3194116" cy="142398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0C76408E-C21F-4E9A-A58A-BC288FCAC5EA}"/>
                  </a:ext>
                </a:extLst>
              </p:cNvPr>
              <p:cNvCxnSpPr>
                <a:cxnSpLocks/>
                <a:stCxn id="37" idx="6"/>
                <a:endCxn id="38" idx="2"/>
              </p:cNvCxnSpPr>
              <p:nvPr/>
            </p:nvCxnSpPr>
            <p:spPr>
              <a:xfrm flipV="1">
                <a:off x="2764387" y="2051801"/>
                <a:ext cx="3194116" cy="28257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A173BF8-BC03-4C8A-9655-E68A01C75B47}"/>
                  </a:ext>
                </a:extLst>
              </p:cNvPr>
              <p:cNvCxnSpPr>
                <a:cxnSpLocks/>
                <a:stCxn id="37" idx="6"/>
                <a:endCxn id="39" idx="2"/>
              </p:cNvCxnSpPr>
              <p:nvPr/>
            </p:nvCxnSpPr>
            <p:spPr>
              <a:xfrm flipV="1">
                <a:off x="2764387" y="2473092"/>
                <a:ext cx="3194116" cy="24044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52CAEDC-31C4-45C7-BAFB-CD5C7784B819}"/>
                  </a:ext>
                </a:extLst>
              </p:cNvPr>
              <p:cNvCxnSpPr>
                <a:cxnSpLocks/>
                <a:stCxn id="37" idx="6"/>
                <a:endCxn id="40" idx="2"/>
              </p:cNvCxnSpPr>
              <p:nvPr/>
            </p:nvCxnSpPr>
            <p:spPr>
              <a:xfrm flipV="1">
                <a:off x="2764387" y="2876708"/>
                <a:ext cx="3194116" cy="200079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10D614F-6590-44FC-ABE4-2FEB9E2514B9}"/>
                  </a:ext>
                </a:extLst>
              </p:cNvPr>
              <p:cNvCxnSpPr>
                <a:cxnSpLocks/>
                <a:stCxn id="37" idx="6"/>
                <a:endCxn id="58" idx="2"/>
              </p:cNvCxnSpPr>
              <p:nvPr/>
            </p:nvCxnSpPr>
            <p:spPr>
              <a:xfrm flipV="1">
                <a:off x="2764387" y="3333838"/>
                <a:ext cx="3194116" cy="15436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2DBD6C7C-3DCA-4968-82AE-FF43F2329A25}"/>
                  </a:ext>
                </a:extLst>
              </p:cNvPr>
              <p:cNvCxnSpPr>
                <a:cxnSpLocks/>
                <a:stCxn id="37" idx="6"/>
                <a:endCxn id="60" idx="2"/>
              </p:cNvCxnSpPr>
              <p:nvPr/>
            </p:nvCxnSpPr>
            <p:spPr>
              <a:xfrm flipV="1">
                <a:off x="2764387" y="4158745"/>
                <a:ext cx="3194116" cy="7187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17D5E95-B911-419F-AE10-7BDADCB19E62}"/>
                  </a:ext>
                </a:extLst>
              </p:cNvPr>
              <p:cNvCxnSpPr>
                <a:cxnSpLocks/>
                <a:stCxn id="37" idx="6"/>
                <a:endCxn id="62" idx="2"/>
              </p:cNvCxnSpPr>
              <p:nvPr/>
            </p:nvCxnSpPr>
            <p:spPr>
              <a:xfrm flipV="1">
                <a:off x="2764387" y="4593371"/>
                <a:ext cx="3194116" cy="28413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50AE5664-3E72-4222-8DF8-14CD078C1EC5}"/>
                  </a:ext>
                </a:extLst>
              </p:cNvPr>
              <p:cNvCxnSpPr>
                <a:cxnSpLocks/>
                <a:stCxn id="37" idx="6"/>
                <a:endCxn id="91" idx="2"/>
              </p:cNvCxnSpPr>
              <p:nvPr/>
            </p:nvCxnSpPr>
            <p:spPr>
              <a:xfrm>
                <a:off x="2764387" y="4877502"/>
                <a:ext cx="3194116" cy="1371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1C7F6B3-A76B-4107-8BDB-252EA2D41F93}"/>
                  </a:ext>
                </a:extLst>
              </p:cNvPr>
              <p:cNvCxnSpPr>
                <a:cxnSpLocks/>
                <a:stCxn id="37" idx="6"/>
                <a:endCxn id="59" idx="2"/>
              </p:cNvCxnSpPr>
              <p:nvPr/>
            </p:nvCxnSpPr>
            <p:spPr>
              <a:xfrm flipV="1">
                <a:off x="2764387" y="3755129"/>
                <a:ext cx="3194116" cy="11223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57C4289-0131-429E-B651-0F347B013AD3}"/>
                  </a:ext>
                </a:extLst>
              </p:cNvPr>
              <p:cNvCxnSpPr>
                <a:cxnSpLocks/>
                <a:stCxn id="37" idx="6"/>
                <a:endCxn id="93" idx="2"/>
              </p:cNvCxnSpPr>
              <p:nvPr/>
            </p:nvCxnSpPr>
            <p:spPr>
              <a:xfrm>
                <a:off x="2764387" y="4877502"/>
                <a:ext cx="3194789" cy="9832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809664C-8F36-495E-8F27-9204C750B4EB}"/>
                  </a:ext>
                </a:extLst>
              </p:cNvPr>
              <p:cNvCxnSpPr>
                <a:cxnSpLocks/>
                <a:stCxn id="37" idx="6"/>
                <a:endCxn id="92" idx="2"/>
              </p:cNvCxnSpPr>
              <p:nvPr/>
            </p:nvCxnSpPr>
            <p:spPr>
              <a:xfrm>
                <a:off x="2764387" y="4877502"/>
                <a:ext cx="3194116" cy="5407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C2FC9F1-0580-4630-8C30-1F54BD3CBF40}"/>
                  </a:ext>
                </a:extLst>
              </p:cNvPr>
              <p:cNvCxnSpPr>
                <a:cxnSpLocks/>
                <a:stCxn id="40" idx="6"/>
                <a:endCxn id="94" idx="2"/>
              </p:cNvCxnSpPr>
              <p:nvPr/>
            </p:nvCxnSpPr>
            <p:spPr>
              <a:xfrm>
                <a:off x="6232823" y="2876708"/>
                <a:ext cx="3023621" cy="14966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FD4FEB7A-71E3-4293-A430-60913BE8D8D1}"/>
                  </a:ext>
                </a:extLst>
              </p:cNvPr>
              <p:cNvCxnSpPr>
                <a:cxnSpLocks/>
                <a:stCxn id="39" idx="6"/>
                <a:endCxn id="70" idx="2"/>
              </p:cNvCxnSpPr>
              <p:nvPr/>
            </p:nvCxnSpPr>
            <p:spPr>
              <a:xfrm>
                <a:off x="6232823" y="2473092"/>
                <a:ext cx="3023621" cy="9381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365ABEBD-00F6-4FDD-B79A-E864B396AEB7}"/>
                  </a:ext>
                </a:extLst>
              </p:cNvPr>
              <p:cNvCxnSpPr>
                <a:cxnSpLocks/>
                <a:stCxn id="38" idx="6"/>
                <a:endCxn id="94" idx="2"/>
              </p:cNvCxnSpPr>
              <p:nvPr/>
            </p:nvCxnSpPr>
            <p:spPr>
              <a:xfrm>
                <a:off x="6232823" y="2051801"/>
                <a:ext cx="3023621" cy="23215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08C817C5-91B7-4D3B-8001-9359AEF72EC2}"/>
                  </a:ext>
                </a:extLst>
              </p:cNvPr>
              <p:cNvCxnSpPr>
                <a:cxnSpLocks/>
                <a:stCxn id="40" idx="6"/>
                <a:endCxn id="70" idx="2"/>
              </p:cNvCxnSpPr>
              <p:nvPr/>
            </p:nvCxnSpPr>
            <p:spPr>
              <a:xfrm>
                <a:off x="6232823" y="2876708"/>
                <a:ext cx="3023621" cy="53454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9095F51-AFF7-4F7F-837D-C46C629BC5BE}"/>
                  </a:ext>
                </a:extLst>
              </p:cNvPr>
              <p:cNvCxnSpPr>
                <a:cxnSpLocks/>
                <a:stCxn id="58" idx="6"/>
                <a:endCxn id="70" idx="2"/>
              </p:cNvCxnSpPr>
              <p:nvPr/>
            </p:nvCxnSpPr>
            <p:spPr>
              <a:xfrm>
                <a:off x="6232823" y="3333838"/>
                <a:ext cx="3023621" cy="774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EE6181AD-8870-41F4-9B17-0E551C1C4907}"/>
                  </a:ext>
                </a:extLst>
              </p:cNvPr>
              <p:cNvCxnSpPr>
                <a:cxnSpLocks/>
                <a:stCxn id="59" idx="6"/>
                <a:endCxn id="70" idx="2"/>
              </p:cNvCxnSpPr>
              <p:nvPr/>
            </p:nvCxnSpPr>
            <p:spPr>
              <a:xfrm flipV="1">
                <a:off x="6232823" y="3411255"/>
                <a:ext cx="3023621" cy="3438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C8D46B6-F4EF-4C6F-A8D6-B39C46FEDF61}"/>
                  </a:ext>
                </a:extLst>
              </p:cNvPr>
              <p:cNvCxnSpPr>
                <a:cxnSpLocks/>
                <a:stCxn id="58" idx="6"/>
                <a:endCxn id="94" idx="2"/>
              </p:cNvCxnSpPr>
              <p:nvPr/>
            </p:nvCxnSpPr>
            <p:spPr>
              <a:xfrm>
                <a:off x="6232823" y="3333838"/>
                <a:ext cx="3023621" cy="103948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0B130C5-AAA8-4916-A7DA-F796F4E5304D}"/>
                  </a:ext>
                </a:extLst>
              </p:cNvPr>
              <p:cNvCxnSpPr>
                <a:cxnSpLocks/>
                <a:stCxn id="38" idx="6"/>
                <a:endCxn id="70" idx="2"/>
              </p:cNvCxnSpPr>
              <p:nvPr/>
            </p:nvCxnSpPr>
            <p:spPr>
              <a:xfrm>
                <a:off x="6232823" y="2051801"/>
                <a:ext cx="3023621" cy="13594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07B301FE-3F4E-431E-8116-C5B444DD1604}"/>
                  </a:ext>
                </a:extLst>
              </p:cNvPr>
              <p:cNvCxnSpPr>
                <a:cxnSpLocks/>
                <a:stCxn id="39" idx="6"/>
              </p:cNvCxnSpPr>
              <p:nvPr/>
            </p:nvCxnSpPr>
            <p:spPr>
              <a:xfrm>
                <a:off x="6232823" y="2473092"/>
                <a:ext cx="2919796" cy="18710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587BBCFC-0FD7-446A-B2B2-FDE8E614BB47}"/>
                  </a:ext>
                </a:extLst>
              </p:cNvPr>
              <p:cNvCxnSpPr>
                <a:cxnSpLocks/>
                <a:stCxn id="60" idx="6"/>
                <a:endCxn id="70" idx="2"/>
              </p:cNvCxnSpPr>
              <p:nvPr/>
            </p:nvCxnSpPr>
            <p:spPr>
              <a:xfrm flipV="1">
                <a:off x="6232823" y="3411255"/>
                <a:ext cx="3023621" cy="74749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C59E735-2872-4FAD-B48D-8C76B48ABEC8}"/>
                  </a:ext>
                </a:extLst>
              </p:cNvPr>
              <p:cNvCxnSpPr>
                <a:cxnSpLocks/>
                <a:stCxn id="60" idx="6"/>
                <a:endCxn id="94" idx="2"/>
              </p:cNvCxnSpPr>
              <p:nvPr/>
            </p:nvCxnSpPr>
            <p:spPr>
              <a:xfrm>
                <a:off x="6232823" y="4158745"/>
                <a:ext cx="3023621" cy="2145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25C4613D-814F-4FC4-8D03-A1163550BF5F}"/>
                  </a:ext>
                </a:extLst>
              </p:cNvPr>
              <p:cNvCxnSpPr>
                <a:cxnSpLocks/>
                <a:stCxn id="59" idx="6"/>
                <a:endCxn id="94" idx="2"/>
              </p:cNvCxnSpPr>
              <p:nvPr/>
            </p:nvCxnSpPr>
            <p:spPr>
              <a:xfrm>
                <a:off x="6232823" y="3755129"/>
                <a:ext cx="3023621" cy="6181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E9300A6A-2EC4-4DBE-B071-8A6482DB698C}"/>
                  </a:ext>
                </a:extLst>
              </p:cNvPr>
              <p:cNvCxnSpPr>
                <a:cxnSpLocks/>
                <a:stCxn id="62" idx="6"/>
                <a:endCxn id="70" idx="2"/>
              </p:cNvCxnSpPr>
              <p:nvPr/>
            </p:nvCxnSpPr>
            <p:spPr>
              <a:xfrm flipV="1">
                <a:off x="6232823" y="3411255"/>
                <a:ext cx="3023621" cy="11821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3582204B-38EB-4393-AC6B-F55EDDAB18BA}"/>
                  </a:ext>
                </a:extLst>
              </p:cNvPr>
              <p:cNvCxnSpPr>
                <a:cxnSpLocks/>
                <a:stCxn id="62" idx="6"/>
                <a:endCxn id="94" idx="2"/>
              </p:cNvCxnSpPr>
              <p:nvPr/>
            </p:nvCxnSpPr>
            <p:spPr>
              <a:xfrm flipV="1">
                <a:off x="6232823" y="4373322"/>
                <a:ext cx="3023621" cy="2200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B91379F1-A25D-4459-907F-3464D00E970D}"/>
                  </a:ext>
                </a:extLst>
              </p:cNvPr>
              <p:cNvCxnSpPr>
                <a:cxnSpLocks/>
                <a:stCxn id="91" idx="6"/>
                <a:endCxn id="70" idx="2"/>
              </p:cNvCxnSpPr>
              <p:nvPr/>
            </p:nvCxnSpPr>
            <p:spPr>
              <a:xfrm flipV="1">
                <a:off x="6232823" y="3411255"/>
                <a:ext cx="3023621" cy="16034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9BA3B13F-681A-419B-806F-40D08795DE3D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 flipV="1">
                <a:off x="6232823" y="4373322"/>
                <a:ext cx="3023621" cy="6413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0B9DD82-5791-4E63-BD0C-6A6930DEE1AE}"/>
                  </a:ext>
                </a:extLst>
              </p:cNvPr>
              <p:cNvCxnSpPr>
                <a:cxnSpLocks/>
                <a:stCxn id="92" idx="6"/>
                <a:endCxn id="70" idx="2"/>
              </p:cNvCxnSpPr>
              <p:nvPr/>
            </p:nvCxnSpPr>
            <p:spPr>
              <a:xfrm flipV="1">
                <a:off x="6232823" y="3411255"/>
                <a:ext cx="3023621" cy="20070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15FBC17-CB47-4B42-9332-0DA8462DAE07}"/>
                  </a:ext>
                </a:extLst>
              </p:cNvPr>
              <p:cNvCxnSpPr>
                <a:cxnSpLocks/>
                <a:stCxn id="92" idx="6"/>
                <a:endCxn id="94" idx="2"/>
              </p:cNvCxnSpPr>
              <p:nvPr/>
            </p:nvCxnSpPr>
            <p:spPr>
              <a:xfrm flipV="1">
                <a:off x="6232823" y="4373322"/>
                <a:ext cx="3023621" cy="104495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0F9DB3C8-18D1-4BAE-A6B8-BB8B9A9F5602}"/>
                  </a:ext>
                </a:extLst>
              </p:cNvPr>
              <p:cNvCxnSpPr>
                <a:cxnSpLocks/>
                <a:stCxn id="93" idx="6"/>
                <a:endCxn id="94" idx="2"/>
              </p:cNvCxnSpPr>
              <p:nvPr/>
            </p:nvCxnSpPr>
            <p:spPr>
              <a:xfrm flipV="1">
                <a:off x="6233496" y="4373322"/>
                <a:ext cx="3022948" cy="14874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82CA468F-21C2-4C04-885A-8ED9E26CE6C0}"/>
                  </a:ext>
                </a:extLst>
              </p:cNvPr>
              <p:cNvCxnSpPr>
                <a:cxnSpLocks/>
                <a:stCxn id="93" idx="6"/>
                <a:endCxn id="70" idx="2"/>
              </p:cNvCxnSpPr>
              <p:nvPr/>
            </p:nvCxnSpPr>
            <p:spPr>
              <a:xfrm flipV="1">
                <a:off x="6233496" y="3411255"/>
                <a:ext cx="3022948" cy="24494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95874255-D337-4AA8-93F6-094121D30A40}"/>
                </a:ext>
              </a:extLst>
            </p:cNvPr>
            <p:cNvSpPr/>
            <p:nvPr/>
          </p:nvSpPr>
          <p:spPr>
            <a:xfrm>
              <a:off x="3401727" y="5585422"/>
              <a:ext cx="274320" cy="27432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0D15CC3-9C53-4717-9191-D6B6C9F5CB2B}"/>
                </a:ext>
              </a:extLst>
            </p:cNvPr>
            <p:cNvCxnSpPr>
              <a:cxnSpLocks/>
              <a:stCxn id="245" idx="6"/>
              <a:endCxn id="39" idx="2"/>
            </p:cNvCxnSpPr>
            <p:nvPr/>
          </p:nvCxnSpPr>
          <p:spPr>
            <a:xfrm flipV="1">
              <a:off x="3676047" y="2331690"/>
              <a:ext cx="2334705" cy="33908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A294F16-DA8D-49DF-8AAD-CC96E45E57D4}"/>
                </a:ext>
              </a:extLst>
            </p:cNvPr>
            <p:cNvCxnSpPr>
              <a:cxnSpLocks/>
              <a:stCxn id="245" idx="6"/>
              <a:endCxn id="40" idx="2"/>
            </p:cNvCxnSpPr>
            <p:nvPr/>
          </p:nvCxnSpPr>
          <p:spPr>
            <a:xfrm flipV="1">
              <a:off x="3676047" y="2735306"/>
              <a:ext cx="2334705" cy="29872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4026F74-EDD5-48D7-A4F1-D7F26F245FEF}"/>
                </a:ext>
              </a:extLst>
            </p:cNvPr>
            <p:cNvCxnSpPr>
              <a:cxnSpLocks/>
              <a:stCxn id="245" idx="6"/>
              <a:endCxn id="58" idx="2"/>
            </p:cNvCxnSpPr>
            <p:nvPr/>
          </p:nvCxnSpPr>
          <p:spPr>
            <a:xfrm flipV="1">
              <a:off x="3676047" y="3192436"/>
              <a:ext cx="2334705" cy="25301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07A75DE-6D09-4677-8289-1DAF385E0E24}"/>
                </a:ext>
              </a:extLst>
            </p:cNvPr>
            <p:cNvCxnSpPr>
              <a:cxnSpLocks/>
              <a:stCxn id="245" idx="6"/>
              <a:endCxn id="59" idx="2"/>
            </p:cNvCxnSpPr>
            <p:nvPr/>
          </p:nvCxnSpPr>
          <p:spPr>
            <a:xfrm flipV="1">
              <a:off x="3676047" y="3613727"/>
              <a:ext cx="2334705" cy="21088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4DFC38A-8852-4ACA-B7AF-180005416D74}"/>
                </a:ext>
              </a:extLst>
            </p:cNvPr>
            <p:cNvCxnSpPr>
              <a:cxnSpLocks/>
              <a:stCxn id="245" idx="6"/>
              <a:endCxn id="60" idx="2"/>
            </p:cNvCxnSpPr>
            <p:nvPr/>
          </p:nvCxnSpPr>
          <p:spPr>
            <a:xfrm flipV="1">
              <a:off x="3676047" y="4017343"/>
              <a:ext cx="2334705" cy="17052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6FDED6A-B53E-4770-BBCB-2199B413C2DB}"/>
                </a:ext>
              </a:extLst>
            </p:cNvPr>
            <p:cNvCxnSpPr>
              <a:cxnSpLocks/>
              <a:stCxn id="245" idx="6"/>
              <a:endCxn id="38" idx="2"/>
            </p:cNvCxnSpPr>
            <p:nvPr/>
          </p:nvCxnSpPr>
          <p:spPr>
            <a:xfrm flipV="1">
              <a:off x="3676047" y="1910399"/>
              <a:ext cx="2334705" cy="38121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220E6947-94C1-47F6-89DF-F8CE36378DA9}"/>
                </a:ext>
              </a:extLst>
            </p:cNvPr>
            <p:cNvCxnSpPr>
              <a:cxnSpLocks/>
              <a:stCxn id="245" idx="6"/>
              <a:endCxn id="92" idx="2"/>
            </p:cNvCxnSpPr>
            <p:nvPr/>
          </p:nvCxnSpPr>
          <p:spPr>
            <a:xfrm flipV="1">
              <a:off x="3676047" y="5276876"/>
              <a:ext cx="2334705" cy="4457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2E732454-14D1-4BE7-847A-FC5BF85758EC}"/>
                </a:ext>
              </a:extLst>
            </p:cNvPr>
            <p:cNvCxnSpPr>
              <a:cxnSpLocks/>
              <a:stCxn id="245" idx="6"/>
              <a:endCxn id="91" idx="2"/>
            </p:cNvCxnSpPr>
            <p:nvPr/>
          </p:nvCxnSpPr>
          <p:spPr>
            <a:xfrm flipV="1">
              <a:off x="3676047" y="4873260"/>
              <a:ext cx="2334705" cy="8493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5BC8CE3-6B4E-4F47-A3CD-F9B1A747502A}"/>
                </a:ext>
              </a:extLst>
            </p:cNvPr>
            <p:cNvCxnSpPr>
              <a:cxnSpLocks/>
              <a:stCxn id="245" idx="6"/>
              <a:endCxn id="62" idx="2"/>
            </p:cNvCxnSpPr>
            <p:nvPr/>
          </p:nvCxnSpPr>
          <p:spPr>
            <a:xfrm flipV="1">
              <a:off x="3676047" y="4451969"/>
              <a:ext cx="2334705" cy="12706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CA6C587-CB5A-41BC-8C80-119DA783728F}"/>
                </a:ext>
              </a:extLst>
            </p:cNvPr>
            <p:cNvCxnSpPr>
              <a:cxnSpLocks/>
              <a:stCxn id="245" idx="6"/>
              <a:endCxn id="93" idx="2"/>
            </p:cNvCxnSpPr>
            <p:nvPr/>
          </p:nvCxnSpPr>
          <p:spPr>
            <a:xfrm flipV="1">
              <a:off x="3676047" y="5719327"/>
              <a:ext cx="2335378" cy="32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278C128C-D00D-4677-81CB-FE887D98E723}"/>
                </a:ext>
              </a:extLst>
            </p:cNvPr>
            <p:cNvSpPr/>
            <p:nvPr/>
          </p:nvSpPr>
          <p:spPr>
            <a:xfrm>
              <a:off x="7493054" y="5585422"/>
              <a:ext cx="274320" cy="27432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28AD6390-CDEA-4E7F-BBA7-60DD0E6E4552}"/>
              </a:ext>
            </a:extLst>
          </p:cNvPr>
          <p:cNvSpPr txBox="1"/>
          <p:nvPr/>
        </p:nvSpPr>
        <p:spPr>
          <a:xfrm>
            <a:off x="2858687" y="5485010"/>
            <a:ext cx="47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CE7106ED-B2E0-4BB9-B6BE-2A785101D25E}"/>
              </a:ext>
            </a:extLst>
          </p:cNvPr>
          <p:cNvSpPr txBox="1"/>
          <p:nvPr/>
        </p:nvSpPr>
        <p:spPr>
          <a:xfrm>
            <a:off x="6952326" y="5480238"/>
            <a:ext cx="47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E98EC98-C0B0-4DA5-A6A6-38ED7B6127C1}"/>
              </a:ext>
            </a:extLst>
          </p:cNvPr>
          <p:cNvSpPr txBox="1"/>
          <p:nvPr/>
        </p:nvSpPr>
        <p:spPr>
          <a:xfrm>
            <a:off x="3527268" y="1197487"/>
            <a:ext cx="2258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x</a:t>
            </a:r>
            <a:r>
              <a:rPr lang="en-US" sz="2800" dirty="0"/>
              <a:t> </a:t>
            </a:r>
            <a:r>
              <a:rPr lang="en-US" sz="2800" b="0" dirty="0">
                <a:effectLst/>
                <a:ea typeface="Calibri" panose="020F0502020204030204" pitchFamily="34" charset="0"/>
              </a:rPr>
              <a:t>W</a:t>
            </a:r>
            <a:r>
              <a:rPr lang="en-US" sz="2800" b="0" baseline="-25000" dirty="0">
                <a:effectLst/>
                <a:ea typeface="Calibri" panose="020F0502020204030204" pitchFamily="34" charset="0"/>
              </a:rPr>
              <a:t>1</a:t>
            </a:r>
            <a:r>
              <a:rPr lang="en-US" sz="2800" dirty="0"/>
              <a:t> </a:t>
            </a:r>
            <a:r>
              <a:rPr lang="en-US" sz="2400" dirty="0"/>
              <a:t>+</a:t>
            </a:r>
            <a:r>
              <a:rPr lang="en-US" sz="2800" dirty="0"/>
              <a:t> B = </a:t>
            </a: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18F92DE-0E6A-48C2-8753-19007766A0FD}"/>
              </a:ext>
            </a:extLst>
          </p:cNvPr>
          <p:cNvGrpSpPr/>
          <p:nvPr/>
        </p:nvGrpSpPr>
        <p:grpSpPr>
          <a:xfrm>
            <a:off x="3109143" y="2204610"/>
            <a:ext cx="5948399" cy="3102003"/>
            <a:chOff x="3144466" y="2194530"/>
            <a:chExt cx="5948399" cy="3102003"/>
          </a:xfrm>
        </p:grpSpPr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0DD09484-AD24-48E2-8C7A-A100F8A75AC0}"/>
                </a:ext>
              </a:extLst>
            </p:cNvPr>
            <p:cNvSpPr txBox="1"/>
            <p:nvPr/>
          </p:nvSpPr>
          <p:spPr>
            <a:xfrm>
              <a:off x="4235935" y="3387485"/>
              <a:ext cx="863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3">
                      <a:lumMod val="50000"/>
                    </a:schemeClr>
                  </a:solidFill>
                </a:rPr>
                <a:t>W1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3CA6D48-7021-4AFF-A6F7-B7772EDB183B}"/>
                </a:ext>
              </a:extLst>
            </p:cNvPr>
            <p:cNvSpPr/>
            <p:nvPr/>
          </p:nvSpPr>
          <p:spPr>
            <a:xfrm>
              <a:off x="3144466" y="2194530"/>
              <a:ext cx="2591966" cy="3101989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BE06B401-3B8D-4AEA-9A3E-9FC5F91E20AB}"/>
                </a:ext>
              </a:extLst>
            </p:cNvPr>
            <p:cNvSpPr/>
            <p:nvPr/>
          </p:nvSpPr>
          <p:spPr>
            <a:xfrm>
              <a:off x="6500899" y="2194544"/>
              <a:ext cx="2591966" cy="3101989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B07AB6E5-1C30-4095-A2A4-59511C76F037}"/>
                </a:ext>
              </a:extLst>
            </p:cNvPr>
            <p:cNvSpPr txBox="1"/>
            <p:nvPr/>
          </p:nvSpPr>
          <p:spPr>
            <a:xfrm>
              <a:off x="7495806" y="3344204"/>
              <a:ext cx="875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3">
                      <a:lumMod val="50000"/>
                    </a:schemeClr>
                  </a:solidFill>
                </a:rPr>
                <a:t>W2</a:t>
              </a:r>
            </a:p>
          </p:txBody>
        </p: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3D7F4AD7-43CB-4FC9-B213-C00CDACD7897}"/>
              </a:ext>
            </a:extLst>
          </p:cNvPr>
          <p:cNvSpPr txBox="1"/>
          <p:nvPr/>
        </p:nvSpPr>
        <p:spPr>
          <a:xfrm>
            <a:off x="6990981" y="1246764"/>
            <a:ext cx="2258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x</a:t>
            </a:r>
            <a:r>
              <a:rPr lang="en-US" sz="2800" dirty="0"/>
              <a:t> </a:t>
            </a:r>
            <a:r>
              <a:rPr lang="en-US" sz="2800" b="0" dirty="0">
                <a:effectLst/>
                <a:ea typeface="Calibri" panose="020F0502020204030204" pitchFamily="34" charset="0"/>
              </a:rPr>
              <a:t>W</a:t>
            </a:r>
            <a:r>
              <a:rPr lang="en-US" sz="2800" baseline="-25000" dirty="0">
                <a:ea typeface="Calibri" panose="020F0502020204030204" pitchFamily="34" charset="0"/>
              </a:rPr>
              <a:t>2</a:t>
            </a:r>
            <a:r>
              <a:rPr lang="en-US" sz="2800" dirty="0"/>
              <a:t> </a:t>
            </a:r>
            <a:r>
              <a:rPr lang="en-US" sz="2400" dirty="0"/>
              <a:t>+</a:t>
            </a:r>
            <a:r>
              <a:rPr lang="en-US" sz="2800" dirty="0"/>
              <a:t> B = </a:t>
            </a:r>
          </a:p>
        </p:txBody>
      </p:sp>
      <p:sp>
        <p:nvSpPr>
          <p:cNvPr id="319" name="Text Placeholder 1">
            <a:extLst>
              <a:ext uri="{FF2B5EF4-FFF2-40B4-BE49-F238E27FC236}">
                <a16:creationId xmlns:a16="http://schemas.microsoft.com/office/drawing/2014/main" id="{55FF8292-0B55-47D8-8256-A14F9EC50DB8}"/>
              </a:ext>
            </a:extLst>
          </p:cNvPr>
          <p:cNvSpPr txBox="1">
            <a:spLocks/>
          </p:cNvSpPr>
          <p:nvPr/>
        </p:nvSpPr>
        <p:spPr>
          <a:xfrm>
            <a:off x="4944729" y="3062589"/>
            <a:ext cx="2389494" cy="792605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/>
      <p:bldP spid="293" grpId="0"/>
      <p:bldP spid="294" grpId="0"/>
      <p:bldP spid="296" grpId="0"/>
      <p:bldP spid="299" grpId="0"/>
      <p:bldP spid="300" grpId="0"/>
      <p:bldP spid="301" grpId="0"/>
      <p:bldP spid="304" grpId="0"/>
      <p:bldP spid="305" grpId="0"/>
      <p:bldP spid="306" grpId="0"/>
      <p:bldP spid="307" grpId="0"/>
      <p:bldP spid="308" grpId="0"/>
      <p:bldP spid="310" grpId="0"/>
      <p:bldP spid="315" grpId="0"/>
      <p:bldP spid="3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F9BF75C-FB6D-4A16-A3D0-55C9CBC9F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725"/>
            <a:ext cx="12192000" cy="792163"/>
          </a:xfrm>
        </p:spPr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1458528-12C4-4F7A-A88F-8649569649A6}"/>
              </a:ext>
            </a:extLst>
          </p:cNvPr>
          <p:cNvGrpSpPr/>
          <p:nvPr/>
        </p:nvGrpSpPr>
        <p:grpSpPr>
          <a:xfrm>
            <a:off x="500246" y="1409350"/>
            <a:ext cx="2207998" cy="1359017"/>
            <a:chOff x="500246" y="1409350"/>
            <a:chExt cx="2207998" cy="1359017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9AD2557-297B-46E7-B701-245905F8D9AA}"/>
                </a:ext>
              </a:extLst>
            </p:cNvPr>
            <p:cNvGrpSpPr/>
            <p:nvPr/>
          </p:nvGrpSpPr>
          <p:grpSpPr>
            <a:xfrm>
              <a:off x="1577130" y="1627463"/>
              <a:ext cx="1131114" cy="1140904"/>
              <a:chOff x="1577130" y="1627463"/>
              <a:chExt cx="1131114" cy="1140904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138BABF-1D2C-4250-9A3C-24E387BFA150}"/>
                  </a:ext>
                </a:extLst>
              </p:cNvPr>
              <p:cNvSpPr/>
              <p:nvPr/>
            </p:nvSpPr>
            <p:spPr>
              <a:xfrm>
                <a:off x="1577130" y="1627463"/>
                <a:ext cx="1131114" cy="1140904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38E2BFD-C0A4-42C8-B1DA-4A61568B0364}"/>
                  </a:ext>
                </a:extLst>
              </p:cNvPr>
              <p:cNvSpPr/>
              <p:nvPr/>
            </p:nvSpPr>
            <p:spPr>
              <a:xfrm>
                <a:off x="2130804" y="1954636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30B323F-F9FF-4A56-8E59-E91461799C4F}"/>
                  </a:ext>
                </a:extLst>
              </p:cNvPr>
              <p:cNvSpPr/>
              <p:nvPr/>
            </p:nvSpPr>
            <p:spPr>
              <a:xfrm>
                <a:off x="2291361" y="2147225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77A5D99-1012-40CE-94CC-2B28B7A47EFD}"/>
                  </a:ext>
                </a:extLst>
              </p:cNvPr>
              <p:cNvSpPr/>
              <p:nvPr/>
            </p:nvSpPr>
            <p:spPr>
              <a:xfrm>
                <a:off x="2358705" y="2453082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A1A783-5A59-48E8-9976-1B67E437DA09}"/>
                  </a:ext>
                </a:extLst>
              </p:cNvPr>
              <p:cNvSpPr/>
              <p:nvPr/>
            </p:nvSpPr>
            <p:spPr>
              <a:xfrm>
                <a:off x="2007066" y="2425118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4C3A4E2-36A0-42CC-87EC-4AA515BA643B}"/>
                  </a:ext>
                </a:extLst>
              </p:cNvPr>
              <p:cNvSpPr/>
              <p:nvPr/>
            </p:nvSpPr>
            <p:spPr>
              <a:xfrm>
                <a:off x="2319670" y="1896566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313A31-18B9-4EBC-911A-DFD0D09F7CF9}"/>
                  </a:ext>
                </a:extLst>
              </p:cNvPr>
              <p:cNvSpPr/>
              <p:nvPr/>
            </p:nvSpPr>
            <p:spPr>
              <a:xfrm>
                <a:off x="2435604" y="2259436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C7B5F2F-7D9A-48BE-8C2C-298B4DF28F54}"/>
                  </a:ext>
                </a:extLst>
              </p:cNvPr>
              <p:cNvSpPr/>
              <p:nvPr/>
            </p:nvSpPr>
            <p:spPr>
              <a:xfrm>
                <a:off x="2036427" y="2184923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C7B744-146E-4370-A9CC-A2037E1CC70E}"/>
                  </a:ext>
                </a:extLst>
              </p:cNvPr>
              <p:cNvSpPr/>
              <p:nvPr/>
            </p:nvSpPr>
            <p:spPr>
              <a:xfrm>
                <a:off x="2195704" y="2477638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A884EF7-F687-48AB-AD4A-45D2D6DB6241}"/>
                  </a:ext>
                </a:extLst>
              </p:cNvPr>
              <p:cNvSpPr/>
              <p:nvPr/>
            </p:nvSpPr>
            <p:spPr>
              <a:xfrm>
                <a:off x="1876338" y="2189877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72A88FD-45C0-46B3-8AC0-C18415F30225}"/>
                  </a:ext>
                </a:extLst>
              </p:cNvPr>
              <p:cNvSpPr/>
              <p:nvPr/>
            </p:nvSpPr>
            <p:spPr>
              <a:xfrm>
                <a:off x="1851870" y="1964423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0ED1BF1-6CDC-4DAA-A2F1-80EACFB8FB2B}"/>
                  </a:ext>
                </a:extLst>
              </p:cNvPr>
              <p:cNvSpPr/>
              <p:nvPr/>
            </p:nvSpPr>
            <p:spPr>
              <a:xfrm>
                <a:off x="1765768" y="2417523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2E17CA2-5DDE-412B-BEFC-F3B72747DC05}"/>
                  </a:ext>
                </a:extLst>
              </p:cNvPr>
              <p:cNvSpPr/>
              <p:nvPr/>
            </p:nvSpPr>
            <p:spPr>
              <a:xfrm>
                <a:off x="2022447" y="1796341"/>
                <a:ext cx="120474" cy="11614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57CF62-18D0-4177-931F-2FB80016E067}"/>
                </a:ext>
              </a:extLst>
            </p:cNvPr>
            <p:cNvSpPr txBox="1"/>
            <p:nvPr/>
          </p:nvSpPr>
          <p:spPr>
            <a:xfrm>
              <a:off x="500246" y="1409350"/>
              <a:ext cx="673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NNet</a:t>
              </a:r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9642613-F857-448F-854E-9515CD863063}"/>
                </a:ext>
              </a:extLst>
            </p:cNvPr>
            <p:cNvCxnSpPr>
              <a:cxnSpLocks/>
              <a:stCxn id="14" idx="1"/>
              <a:endCxn id="17" idx="3"/>
            </p:cNvCxnSpPr>
            <p:nvPr/>
          </p:nvCxnSpPr>
          <p:spPr>
            <a:xfrm flipH="1" flipV="1">
              <a:off x="1173441" y="1578627"/>
              <a:ext cx="696072" cy="402804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507E4B-86EA-46CC-97BE-566993AD1067}"/>
              </a:ext>
            </a:extLst>
          </p:cNvPr>
          <p:cNvGrpSpPr/>
          <p:nvPr/>
        </p:nvGrpSpPr>
        <p:grpSpPr>
          <a:xfrm>
            <a:off x="8427445" y="1764167"/>
            <a:ext cx="2340525" cy="1073792"/>
            <a:chOff x="6956570" y="1676575"/>
            <a:chExt cx="2908180" cy="127005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A4CE556-9080-4DAC-BB37-D2EB3E5A82D9}"/>
                </a:ext>
              </a:extLst>
            </p:cNvPr>
            <p:cNvGrpSpPr/>
            <p:nvPr/>
          </p:nvGrpSpPr>
          <p:grpSpPr>
            <a:xfrm>
              <a:off x="8718257" y="2320255"/>
              <a:ext cx="612396" cy="626377"/>
              <a:chOff x="7315200" y="2402048"/>
              <a:chExt cx="612396" cy="626377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17961EC-CE0C-47A0-8661-36072FA15858}"/>
                  </a:ext>
                </a:extLst>
              </p:cNvPr>
              <p:cNvSpPr/>
              <p:nvPr/>
            </p:nvSpPr>
            <p:spPr>
              <a:xfrm>
                <a:off x="7315200" y="2402048"/>
                <a:ext cx="612396" cy="62637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9BC15D7-29F0-4B1F-B2B0-F10B83B1184D}"/>
                  </a:ext>
                </a:extLst>
              </p:cNvPr>
              <p:cNvSpPr/>
              <p:nvPr/>
            </p:nvSpPr>
            <p:spPr>
              <a:xfrm>
                <a:off x="7458512" y="2549554"/>
                <a:ext cx="325772" cy="33136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DD50658-FAF3-43B5-B5B0-73C7D80BBE9C}"/>
                </a:ext>
              </a:extLst>
            </p:cNvPr>
            <p:cNvGrpSpPr/>
            <p:nvPr/>
          </p:nvGrpSpPr>
          <p:grpSpPr>
            <a:xfrm>
              <a:off x="7280944" y="2315884"/>
              <a:ext cx="612396" cy="626377"/>
              <a:chOff x="7315200" y="2402048"/>
              <a:chExt cx="612396" cy="62637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F0AED2-F202-46FF-889D-51AFD2016853}"/>
                  </a:ext>
                </a:extLst>
              </p:cNvPr>
              <p:cNvSpPr/>
              <p:nvPr/>
            </p:nvSpPr>
            <p:spPr>
              <a:xfrm>
                <a:off x="7315200" y="2402048"/>
                <a:ext cx="612396" cy="62637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BF4ADF9-8788-4B70-8DF0-B8F7EAE36852}"/>
                  </a:ext>
                </a:extLst>
              </p:cNvPr>
              <p:cNvSpPr/>
              <p:nvPr/>
            </p:nvSpPr>
            <p:spPr>
              <a:xfrm>
                <a:off x="7458512" y="2549554"/>
                <a:ext cx="325772" cy="33136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: Top Corners Snipped 19">
              <a:extLst>
                <a:ext uri="{FF2B5EF4-FFF2-40B4-BE49-F238E27FC236}">
                  <a16:creationId xmlns:a16="http://schemas.microsoft.com/office/drawing/2014/main" id="{C84EC775-4BC9-4AEA-87BA-D8B0BCB8E5CD}"/>
                </a:ext>
              </a:extLst>
            </p:cNvPr>
            <p:cNvSpPr/>
            <p:nvPr/>
          </p:nvSpPr>
          <p:spPr>
            <a:xfrm>
              <a:off x="6956570" y="1676575"/>
              <a:ext cx="2650921" cy="891155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Top Corners Snipped 20">
              <a:extLst>
                <a:ext uri="{FF2B5EF4-FFF2-40B4-BE49-F238E27FC236}">
                  <a16:creationId xmlns:a16="http://schemas.microsoft.com/office/drawing/2014/main" id="{AE8362A9-77C4-4E2A-88E3-CFD2439097BE}"/>
                </a:ext>
              </a:extLst>
            </p:cNvPr>
            <p:cNvSpPr/>
            <p:nvPr/>
          </p:nvSpPr>
          <p:spPr>
            <a:xfrm>
              <a:off x="7455714" y="1813683"/>
              <a:ext cx="1652631" cy="413331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C559FB08-3F25-4DD1-A8EF-5F7FFF12939F}"/>
                </a:ext>
              </a:extLst>
            </p:cNvPr>
            <p:cNvSpPr/>
            <p:nvPr/>
          </p:nvSpPr>
          <p:spPr>
            <a:xfrm>
              <a:off x="7246688" y="2447698"/>
              <a:ext cx="680908" cy="153377"/>
            </a:xfrm>
            <a:prstGeom prst="round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9A357235-70F6-482C-A5DB-E4C6A636E219}"/>
                </a:ext>
              </a:extLst>
            </p:cNvPr>
            <p:cNvSpPr/>
            <p:nvPr/>
          </p:nvSpPr>
          <p:spPr>
            <a:xfrm>
              <a:off x="8684001" y="2449233"/>
              <a:ext cx="680908" cy="153377"/>
            </a:xfrm>
            <a:prstGeom prst="round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Top Corners One Rounded and One Snipped 31">
              <a:extLst>
                <a:ext uri="{FF2B5EF4-FFF2-40B4-BE49-F238E27FC236}">
                  <a16:creationId xmlns:a16="http://schemas.microsoft.com/office/drawing/2014/main" id="{D451BCFA-36E3-4234-8852-149698F096DC}"/>
                </a:ext>
              </a:extLst>
            </p:cNvPr>
            <p:cNvSpPr/>
            <p:nvPr/>
          </p:nvSpPr>
          <p:spPr>
            <a:xfrm>
              <a:off x="9590711" y="2119182"/>
              <a:ext cx="274039" cy="440160"/>
            </a:xfrm>
            <a:prstGeom prst="snipRoundRect">
              <a:avLst>
                <a:gd name="adj1" fmla="val 118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AC9122-5902-4950-9B65-1E72E9383186}"/>
              </a:ext>
            </a:extLst>
          </p:cNvPr>
          <p:cNvCxnSpPr>
            <a:cxnSpLocks/>
          </p:cNvCxnSpPr>
          <p:nvPr/>
        </p:nvCxnSpPr>
        <p:spPr>
          <a:xfrm>
            <a:off x="2853194" y="2040013"/>
            <a:ext cx="6307984" cy="4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20F9D65-4D30-4AD5-9AA1-4BC5F0B3A3D5}"/>
              </a:ext>
            </a:extLst>
          </p:cNvPr>
          <p:cNvSpPr/>
          <p:nvPr/>
        </p:nvSpPr>
        <p:spPr>
          <a:xfrm>
            <a:off x="9330424" y="2022237"/>
            <a:ext cx="120474" cy="116140"/>
          </a:xfrm>
          <a:prstGeom prst="ellipse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Block Arc 41">
            <a:extLst>
              <a:ext uri="{FF2B5EF4-FFF2-40B4-BE49-F238E27FC236}">
                <a16:creationId xmlns:a16="http://schemas.microsoft.com/office/drawing/2014/main" id="{81A0D4BE-9B06-4ED9-9CD3-4B2F4383E0FE}"/>
              </a:ext>
            </a:extLst>
          </p:cNvPr>
          <p:cNvSpPr/>
          <p:nvPr/>
        </p:nvSpPr>
        <p:spPr>
          <a:xfrm>
            <a:off x="8150145" y="1444354"/>
            <a:ext cx="438093" cy="446677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FA869B-37DC-41AB-8111-5E164900B9B3}"/>
              </a:ext>
            </a:extLst>
          </p:cNvPr>
          <p:cNvSpPr/>
          <p:nvPr/>
        </p:nvSpPr>
        <p:spPr>
          <a:xfrm>
            <a:off x="9599957" y="2022237"/>
            <a:ext cx="120474" cy="116140"/>
          </a:xfrm>
          <a:prstGeom prst="ellipse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91E951E-AAC2-4934-A0F5-46528258379A}"/>
              </a:ext>
            </a:extLst>
          </p:cNvPr>
          <p:cNvGrpSpPr/>
          <p:nvPr/>
        </p:nvGrpSpPr>
        <p:grpSpPr>
          <a:xfrm>
            <a:off x="10709413" y="1981431"/>
            <a:ext cx="640360" cy="814570"/>
            <a:chOff x="10315662" y="2012706"/>
            <a:chExt cx="640360" cy="81457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446583-812F-4CAD-92C1-F6B67B7B36EE}"/>
                </a:ext>
              </a:extLst>
            </p:cNvPr>
            <p:cNvCxnSpPr/>
            <p:nvPr/>
          </p:nvCxnSpPr>
          <p:spPr>
            <a:xfrm>
              <a:off x="10469461" y="2012706"/>
              <a:ext cx="486561" cy="755661"/>
            </a:xfrm>
            <a:prstGeom prst="line">
              <a:avLst/>
            </a:prstGeom>
            <a:ln w="952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C3B4340-E59C-40E3-AA40-42F236A12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4617" y="2047287"/>
              <a:ext cx="486561" cy="755661"/>
            </a:xfrm>
            <a:prstGeom prst="line">
              <a:avLst/>
            </a:prstGeom>
            <a:ln w="952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5511A8B-35FE-4105-A15F-DA96CA65A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5662" y="2037034"/>
              <a:ext cx="486561" cy="755661"/>
            </a:xfrm>
            <a:prstGeom prst="line">
              <a:avLst/>
            </a:prstGeom>
            <a:ln w="952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A6ED38-B378-4C68-AE0A-932CEC0E1B7E}"/>
                </a:ext>
              </a:extLst>
            </p:cNvPr>
            <p:cNvCxnSpPr/>
            <p:nvPr/>
          </p:nvCxnSpPr>
          <p:spPr>
            <a:xfrm>
              <a:off x="10378580" y="2071615"/>
              <a:ext cx="486561" cy="755661"/>
            </a:xfrm>
            <a:prstGeom prst="line">
              <a:avLst/>
            </a:prstGeom>
            <a:ln w="952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42463BC-F361-48D7-9492-AAF4BA313121}"/>
                </a:ext>
              </a:extLst>
            </p:cNvPr>
            <p:cNvCxnSpPr>
              <a:cxnSpLocks/>
            </p:cNvCxnSpPr>
            <p:nvPr/>
          </p:nvCxnSpPr>
          <p:spPr>
            <a:xfrm>
              <a:off x="10464617" y="2184923"/>
              <a:ext cx="0" cy="408855"/>
            </a:xfrm>
            <a:prstGeom prst="line">
              <a:avLst/>
            </a:prstGeom>
            <a:ln w="19050">
              <a:solidFill>
                <a:srgbClr val="FF0000"/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277F29-900D-4CC6-AEDA-47F756225818}"/>
                </a:ext>
              </a:extLst>
            </p:cNvPr>
            <p:cNvCxnSpPr>
              <a:cxnSpLocks/>
            </p:cNvCxnSpPr>
            <p:nvPr/>
          </p:nvCxnSpPr>
          <p:spPr>
            <a:xfrm>
              <a:off x="10861696" y="2153047"/>
              <a:ext cx="3445" cy="440731"/>
            </a:xfrm>
            <a:prstGeom prst="line">
              <a:avLst/>
            </a:prstGeom>
            <a:ln w="9525"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CF02D277-23DB-47CB-9897-57F58D8A4F60}"/>
              </a:ext>
            </a:extLst>
          </p:cNvPr>
          <p:cNvGrpSpPr/>
          <p:nvPr/>
        </p:nvGrpSpPr>
        <p:grpSpPr>
          <a:xfrm>
            <a:off x="1531107" y="3868419"/>
            <a:ext cx="1131114" cy="1140904"/>
            <a:chOff x="1531107" y="3868419"/>
            <a:chExt cx="1131114" cy="114090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5C2B3E-3407-494E-86BC-E0A74775B738}"/>
                </a:ext>
              </a:extLst>
            </p:cNvPr>
            <p:cNvSpPr/>
            <p:nvPr/>
          </p:nvSpPr>
          <p:spPr>
            <a:xfrm>
              <a:off x="1531107" y="3868419"/>
              <a:ext cx="1131114" cy="1140904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2516C0B-24CB-4EE2-8235-581A39410040}"/>
                </a:ext>
              </a:extLst>
            </p:cNvPr>
            <p:cNvSpPr/>
            <p:nvPr/>
          </p:nvSpPr>
          <p:spPr>
            <a:xfrm>
              <a:off x="2084781" y="4195592"/>
              <a:ext cx="120474" cy="116140"/>
            </a:xfrm>
            <a:prstGeom prst="ellips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B0AFD0A-DBA7-4F7E-B9B3-B092DA273829}"/>
                </a:ext>
              </a:extLst>
            </p:cNvPr>
            <p:cNvSpPr/>
            <p:nvPr/>
          </p:nvSpPr>
          <p:spPr>
            <a:xfrm>
              <a:off x="2245338" y="4388181"/>
              <a:ext cx="120474" cy="116140"/>
            </a:xfrm>
            <a:prstGeom prst="ellips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8095D7A-D81C-4523-8CC6-B4B818EFB69A}"/>
                </a:ext>
              </a:extLst>
            </p:cNvPr>
            <p:cNvSpPr/>
            <p:nvPr/>
          </p:nvSpPr>
          <p:spPr>
            <a:xfrm>
              <a:off x="1961043" y="4666074"/>
              <a:ext cx="120474" cy="1161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E33AEB4-8DA9-4849-8FF9-C678E06CAA1E}"/>
                </a:ext>
              </a:extLst>
            </p:cNvPr>
            <p:cNvSpPr/>
            <p:nvPr/>
          </p:nvSpPr>
          <p:spPr>
            <a:xfrm>
              <a:off x="2273647" y="4137522"/>
              <a:ext cx="120474" cy="116140"/>
            </a:xfrm>
            <a:prstGeom prst="ellips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E9F89B9-F679-4601-A9D2-A076DD0CAEDE}"/>
                </a:ext>
              </a:extLst>
            </p:cNvPr>
            <p:cNvSpPr/>
            <p:nvPr/>
          </p:nvSpPr>
          <p:spPr>
            <a:xfrm>
              <a:off x="2389581" y="4500392"/>
              <a:ext cx="120474" cy="1161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3CDFE9E-E25C-4749-A2DC-CFCA4D30BE1B}"/>
                </a:ext>
              </a:extLst>
            </p:cNvPr>
            <p:cNvSpPr/>
            <p:nvPr/>
          </p:nvSpPr>
          <p:spPr>
            <a:xfrm>
              <a:off x="1990404" y="4425879"/>
              <a:ext cx="120474" cy="1161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81AD00-5A97-42E7-88D3-DC3164CFA333}"/>
                </a:ext>
              </a:extLst>
            </p:cNvPr>
            <p:cNvSpPr/>
            <p:nvPr/>
          </p:nvSpPr>
          <p:spPr>
            <a:xfrm>
              <a:off x="2149681" y="4718594"/>
              <a:ext cx="120474" cy="116140"/>
            </a:xfrm>
            <a:prstGeom prst="ellips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8BD2CE7-E91A-45ED-B708-6F087778F6EF}"/>
                </a:ext>
              </a:extLst>
            </p:cNvPr>
            <p:cNvSpPr/>
            <p:nvPr/>
          </p:nvSpPr>
          <p:spPr>
            <a:xfrm>
              <a:off x="1830315" y="4430833"/>
              <a:ext cx="120474" cy="1161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54D1756-2BCE-419F-8C8E-7E00944186C1}"/>
                </a:ext>
              </a:extLst>
            </p:cNvPr>
            <p:cNvSpPr/>
            <p:nvPr/>
          </p:nvSpPr>
          <p:spPr>
            <a:xfrm>
              <a:off x="1805847" y="4205379"/>
              <a:ext cx="120474" cy="1161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FDEB134-C35C-4729-8904-A9AC6DACC9D0}"/>
                </a:ext>
              </a:extLst>
            </p:cNvPr>
            <p:cNvSpPr/>
            <p:nvPr/>
          </p:nvSpPr>
          <p:spPr>
            <a:xfrm>
              <a:off x="1719745" y="4658479"/>
              <a:ext cx="120474" cy="116140"/>
            </a:xfrm>
            <a:prstGeom prst="ellips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C0F0673-877A-46EA-8ED3-77C4062C306B}"/>
                </a:ext>
              </a:extLst>
            </p:cNvPr>
            <p:cNvSpPr/>
            <p:nvPr/>
          </p:nvSpPr>
          <p:spPr>
            <a:xfrm>
              <a:off x="1976424" y="4037297"/>
              <a:ext cx="120474" cy="116140"/>
            </a:xfrm>
            <a:prstGeom prst="ellips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5E0B904-6370-46DB-9E2E-AC0989ABCC92}"/>
              </a:ext>
            </a:extLst>
          </p:cNvPr>
          <p:cNvGrpSpPr/>
          <p:nvPr/>
        </p:nvGrpSpPr>
        <p:grpSpPr>
          <a:xfrm>
            <a:off x="4674767" y="5998129"/>
            <a:ext cx="3275898" cy="338554"/>
            <a:chOff x="4674767" y="5998129"/>
            <a:chExt cx="3275898" cy="33855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561C32B-E42A-410C-9B0B-C7594807CF95}"/>
                </a:ext>
              </a:extLst>
            </p:cNvPr>
            <p:cNvSpPr/>
            <p:nvPr/>
          </p:nvSpPr>
          <p:spPr>
            <a:xfrm>
              <a:off x="4674767" y="6104396"/>
              <a:ext cx="185141" cy="17945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F27ECD-971F-454F-BBB4-5CBD0D6D8FB8}"/>
                </a:ext>
              </a:extLst>
            </p:cNvPr>
            <p:cNvSpPr/>
            <p:nvPr/>
          </p:nvSpPr>
          <p:spPr>
            <a:xfrm>
              <a:off x="6599456" y="6104396"/>
              <a:ext cx="185141" cy="179450"/>
            </a:xfrm>
            <a:prstGeom prst="ellips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C9EA089-5D19-4EC9-9024-C8250D623275}"/>
                </a:ext>
              </a:extLst>
            </p:cNvPr>
            <p:cNvSpPr txBox="1"/>
            <p:nvPr/>
          </p:nvSpPr>
          <p:spPr>
            <a:xfrm>
              <a:off x="4915950" y="5998129"/>
              <a:ext cx="1132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Strong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5BBB27D-4A59-4346-8BEF-7D8C074FC830}"/>
                </a:ext>
              </a:extLst>
            </p:cNvPr>
            <p:cNvSpPr txBox="1"/>
            <p:nvPr/>
          </p:nvSpPr>
          <p:spPr>
            <a:xfrm>
              <a:off x="6818153" y="5998129"/>
              <a:ext cx="1132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Weak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E8F6C5E-28C8-4E22-823F-B6D9C94FDCD1}"/>
              </a:ext>
            </a:extLst>
          </p:cNvPr>
          <p:cNvSpPr txBox="1"/>
          <p:nvPr/>
        </p:nvSpPr>
        <p:spPr>
          <a:xfrm>
            <a:off x="1140260" y="5175365"/>
            <a:ext cx="6165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OveralFitness</a:t>
            </a:r>
            <a:r>
              <a:rPr lang="en-US" sz="1400" dirty="0"/>
              <a:t> = (Distance * </a:t>
            </a:r>
            <a:r>
              <a:rPr lang="en-US" sz="1400" dirty="0" err="1"/>
              <a:t>distanceMultipler</a:t>
            </a:r>
            <a:r>
              <a:rPr lang="en-US" sz="1400" dirty="0"/>
              <a:t>) + (</a:t>
            </a:r>
            <a:r>
              <a:rPr lang="en-US" sz="1400" dirty="0" err="1"/>
              <a:t>avgSpeed</a:t>
            </a:r>
            <a:r>
              <a:rPr lang="en-US" sz="1400" dirty="0"/>
              <a:t> * </a:t>
            </a:r>
            <a:r>
              <a:rPr lang="en-US" sz="1400" dirty="0" err="1"/>
              <a:t>avgSpeedMultipler</a:t>
            </a:r>
            <a:r>
              <a:rPr lang="en-US" sz="1400" dirty="0"/>
              <a:t>) + ((</a:t>
            </a:r>
            <a:r>
              <a:rPr lang="en-US" sz="1400" dirty="0" err="1"/>
              <a:t>aSensor</a:t>
            </a:r>
            <a:r>
              <a:rPr lang="en-US" sz="1400" dirty="0"/>
              <a:t> + </a:t>
            </a:r>
            <a:r>
              <a:rPr lang="en-US" sz="1400" dirty="0" err="1"/>
              <a:t>bSensor</a:t>
            </a:r>
            <a:r>
              <a:rPr lang="en-US" sz="1400" dirty="0"/>
              <a:t> + </a:t>
            </a:r>
            <a:r>
              <a:rPr lang="en-US" sz="1400" dirty="0" err="1"/>
              <a:t>cSensor</a:t>
            </a:r>
            <a:r>
              <a:rPr lang="en-US" sz="1400" dirty="0"/>
              <a:t>)/3 * </a:t>
            </a:r>
            <a:r>
              <a:rPr lang="en-US" sz="1400" dirty="0" err="1"/>
              <a:t>sensorMultipler</a:t>
            </a:r>
            <a:r>
              <a:rPr lang="en-US" sz="1400" dirty="0"/>
              <a:t>)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F51F21B-24AB-4A20-A3E3-3EC179494F94}"/>
              </a:ext>
            </a:extLst>
          </p:cNvPr>
          <p:cNvGrpSpPr/>
          <p:nvPr/>
        </p:nvGrpSpPr>
        <p:grpSpPr>
          <a:xfrm>
            <a:off x="1193313" y="2936451"/>
            <a:ext cx="1000522" cy="763094"/>
            <a:chOff x="1193313" y="2936451"/>
            <a:chExt cx="1000522" cy="763094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77F839D-4F81-4A60-A376-2FD0987B9B9A}"/>
                </a:ext>
              </a:extLst>
            </p:cNvPr>
            <p:cNvCxnSpPr>
              <a:cxnSpLocks/>
            </p:cNvCxnSpPr>
            <p:nvPr/>
          </p:nvCxnSpPr>
          <p:spPr>
            <a:xfrm>
              <a:off x="2096664" y="2936451"/>
              <a:ext cx="0" cy="763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FD0F7F4-FA75-471B-A775-6C246D12E534}"/>
                </a:ext>
              </a:extLst>
            </p:cNvPr>
            <p:cNvSpPr txBox="1"/>
            <p:nvPr/>
          </p:nvSpPr>
          <p:spPr>
            <a:xfrm>
              <a:off x="1193313" y="3031052"/>
              <a:ext cx="10005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Natural selected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2C0C47E-1A4A-4B76-8387-568160F6C237}"/>
              </a:ext>
            </a:extLst>
          </p:cNvPr>
          <p:cNvGrpSpPr/>
          <p:nvPr/>
        </p:nvGrpSpPr>
        <p:grpSpPr>
          <a:xfrm>
            <a:off x="2853194" y="3687215"/>
            <a:ext cx="1333850" cy="796734"/>
            <a:chOff x="2853194" y="3687215"/>
            <a:chExt cx="1333850" cy="796734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501F889-C9F4-498F-A20E-6AA7F37A45D1}"/>
                </a:ext>
              </a:extLst>
            </p:cNvPr>
            <p:cNvCxnSpPr>
              <a:cxnSpLocks/>
            </p:cNvCxnSpPr>
            <p:nvPr/>
          </p:nvCxnSpPr>
          <p:spPr>
            <a:xfrm>
              <a:off x="2853194" y="4483949"/>
              <a:ext cx="1333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FBABC4D-F45B-4330-8EC9-F4DAF185F5C3}"/>
                </a:ext>
              </a:extLst>
            </p:cNvPr>
            <p:cNvSpPr txBox="1"/>
            <p:nvPr/>
          </p:nvSpPr>
          <p:spPr>
            <a:xfrm>
              <a:off x="3019858" y="3687215"/>
              <a:ext cx="11671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Choose material for gene pool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6D82DC0-E98D-4029-A4A7-7469321FBAC4}"/>
              </a:ext>
            </a:extLst>
          </p:cNvPr>
          <p:cNvGrpSpPr/>
          <p:nvPr/>
        </p:nvGrpSpPr>
        <p:grpSpPr>
          <a:xfrm>
            <a:off x="4356050" y="4251665"/>
            <a:ext cx="1007715" cy="485898"/>
            <a:chOff x="4356050" y="4251665"/>
            <a:chExt cx="1007715" cy="48589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CA76211-E7DC-48B1-AAF5-B782562D3564}"/>
                </a:ext>
              </a:extLst>
            </p:cNvPr>
            <p:cNvSpPr/>
            <p:nvPr/>
          </p:nvSpPr>
          <p:spPr>
            <a:xfrm>
              <a:off x="4960480" y="4324117"/>
              <a:ext cx="120474" cy="1161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C17D173-6234-4136-8F87-8581939ACE79}"/>
                </a:ext>
              </a:extLst>
            </p:cNvPr>
            <p:cNvSpPr/>
            <p:nvPr/>
          </p:nvSpPr>
          <p:spPr>
            <a:xfrm>
              <a:off x="4356050" y="4251665"/>
              <a:ext cx="1007715" cy="48589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6A97295-ADBE-4AA4-B834-B29F755E1F99}"/>
                </a:ext>
              </a:extLst>
            </p:cNvPr>
            <p:cNvSpPr/>
            <p:nvPr/>
          </p:nvSpPr>
          <p:spPr>
            <a:xfrm>
              <a:off x="4731237" y="4385581"/>
              <a:ext cx="120474" cy="1161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98D12A6-1424-4A0A-A32C-8CE31096D65F}"/>
                </a:ext>
              </a:extLst>
            </p:cNvPr>
            <p:cNvSpPr/>
            <p:nvPr/>
          </p:nvSpPr>
          <p:spPr>
            <a:xfrm>
              <a:off x="4707100" y="4543622"/>
              <a:ext cx="120474" cy="1161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CB1E66C-04F1-4ACA-9393-373CD3234185}"/>
                </a:ext>
              </a:extLst>
            </p:cNvPr>
            <p:cNvSpPr/>
            <p:nvPr/>
          </p:nvSpPr>
          <p:spPr>
            <a:xfrm>
              <a:off x="4539262" y="4371518"/>
              <a:ext cx="120474" cy="1161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AC47FB-042D-47D0-8858-75B159939E32}"/>
                </a:ext>
              </a:extLst>
            </p:cNvPr>
            <p:cNvSpPr/>
            <p:nvPr/>
          </p:nvSpPr>
          <p:spPr>
            <a:xfrm>
              <a:off x="4975195" y="4541215"/>
              <a:ext cx="120474" cy="116140"/>
            </a:xfrm>
            <a:prstGeom prst="ellips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5F35D0A4-34CD-49FD-9E0A-33A9000EDFD7}"/>
              </a:ext>
            </a:extLst>
          </p:cNvPr>
          <p:cNvGrpSpPr/>
          <p:nvPr/>
        </p:nvGrpSpPr>
        <p:grpSpPr>
          <a:xfrm>
            <a:off x="5432270" y="4118102"/>
            <a:ext cx="1167186" cy="376512"/>
            <a:chOff x="5432270" y="4118102"/>
            <a:chExt cx="1167186" cy="376512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DBA46AB-552F-4BF5-B42D-52AF908F27F7}"/>
                </a:ext>
              </a:extLst>
            </p:cNvPr>
            <p:cNvCxnSpPr>
              <a:cxnSpLocks/>
            </p:cNvCxnSpPr>
            <p:nvPr/>
          </p:nvCxnSpPr>
          <p:spPr>
            <a:xfrm>
              <a:off x="5484303" y="4494614"/>
              <a:ext cx="966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347649F-2269-4BC7-AC6E-A65E81D095F0}"/>
                </a:ext>
              </a:extLst>
            </p:cNvPr>
            <p:cNvSpPr txBox="1"/>
            <p:nvPr/>
          </p:nvSpPr>
          <p:spPr>
            <a:xfrm>
              <a:off x="5432270" y="4118102"/>
              <a:ext cx="11671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Crossover</a:t>
              </a:r>
            </a:p>
          </p:txBody>
        </p: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C1E43FE-878D-4450-AE24-29BEB8FFD25D}"/>
              </a:ext>
            </a:extLst>
          </p:cNvPr>
          <p:cNvCxnSpPr/>
          <p:nvPr/>
        </p:nvCxnSpPr>
        <p:spPr>
          <a:xfrm>
            <a:off x="6954473" y="4148498"/>
            <a:ext cx="0" cy="62612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B9819F2E-133F-42CB-B5B6-86CE8F7937EC}"/>
              </a:ext>
            </a:extLst>
          </p:cNvPr>
          <p:cNvGrpSpPr/>
          <p:nvPr/>
        </p:nvGrpSpPr>
        <p:grpSpPr>
          <a:xfrm>
            <a:off x="7189017" y="4140656"/>
            <a:ext cx="120474" cy="672454"/>
            <a:chOff x="7189017" y="4140656"/>
            <a:chExt cx="120474" cy="67245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8E5CC02-279F-471D-B556-D675F7FAA444}"/>
                </a:ext>
              </a:extLst>
            </p:cNvPr>
            <p:cNvSpPr/>
            <p:nvPr/>
          </p:nvSpPr>
          <p:spPr>
            <a:xfrm>
              <a:off x="7189017" y="4140656"/>
              <a:ext cx="120474" cy="11614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4F177CF-C405-43C8-AA52-9C1647846287}"/>
                </a:ext>
              </a:extLst>
            </p:cNvPr>
            <p:cNvSpPr/>
            <p:nvPr/>
          </p:nvSpPr>
          <p:spPr>
            <a:xfrm>
              <a:off x="7189017" y="4696970"/>
              <a:ext cx="120474" cy="11614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256E651-D76C-412D-A97F-E4FCB9AE6E0F}"/>
              </a:ext>
            </a:extLst>
          </p:cNvPr>
          <p:cNvGrpSpPr/>
          <p:nvPr/>
        </p:nvGrpSpPr>
        <p:grpSpPr>
          <a:xfrm>
            <a:off x="6567443" y="3734250"/>
            <a:ext cx="217154" cy="1506280"/>
            <a:chOff x="6567443" y="3734250"/>
            <a:chExt cx="217154" cy="150628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8EB1F15-CB22-4931-8214-C2598F40027C}"/>
                </a:ext>
              </a:extLst>
            </p:cNvPr>
            <p:cNvSpPr/>
            <p:nvPr/>
          </p:nvSpPr>
          <p:spPr>
            <a:xfrm>
              <a:off x="6664123" y="4148498"/>
              <a:ext cx="120474" cy="1161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2BEB0A7-DCEA-4778-886A-8DA0ABB0C4E5}"/>
                </a:ext>
              </a:extLst>
            </p:cNvPr>
            <p:cNvSpPr/>
            <p:nvPr/>
          </p:nvSpPr>
          <p:spPr>
            <a:xfrm>
              <a:off x="6664123" y="4696970"/>
              <a:ext cx="120474" cy="1161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81541C-3B62-4539-945C-A4C300982379}"/>
                </a:ext>
              </a:extLst>
            </p:cNvPr>
            <p:cNvSpPr txBox="1"/>
            <p:nvPr/>
          </p:nvSpPr>
          <p:spPr>
            <a:xfrm>
              <a:off x="6578277" y="4286378"/>
              <a:ext cx="193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936D3AB-DDEF-4D3C-BD16-8CE2912794EE}"/>
                </a:ext>
              </a:extLst>
            </p:cNvPr>
            <p:cNvSpPr txBox="1"/>
            <p:nvPr/>
          </p:nvSpPr>
          <p:spPr>
            <a:xfrm>
              <a:off x="6578277" y="3734250"/>
              <a:ext cx="193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97C3646A-B563-4F91-8855-00D3A9B78C46}"/>
                </a:ext>
              </a:extLst>
            </p:cNvPr>
            <p:cNvSpPr txBox="1"/>
            <p:nvPr/>
          </p:nvSpPr>
          <p:spPr>
            <a:xfrm>
              <a:off x="6567443" y="4901976"/>
              <a:ext cx="193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B19BC6B-26B4-4DE2-B4B7-2FF6803B0687}"/>
              </a:ext>
            </a:extLst>
          </p:cNvPr>
          <p:cNvGrpSpPr/>
          <p:nvPr/>
        </p:nvGrpSpPr>
        <p:grpSpPr>
          <a:xfrm>
            <a:off x="7517985" y="4033356"/>
            <a:ext cx="1012508" cy="819977"/>
            <a:chOff x="7584029" y="3747855"/>
            <a:chExt cx="1012508" cy="819977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8E48538-7560-4DA1-9212-E770165E565E}"/>
                </a:ext>
              </a:extLst>
            </p:cNvPr>
            <p:cNvSpPr txBox="1"/>
            <p:nvPr/>
          </p:nvSpPr>
          <p:spPr>
            <a:xfrm>
              <a:off x="7584029" y="3747855"/>
              <a:ext cx="101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w1A | w1B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3C546A40-9BB2-42F7-8746-908D604C154F}"/>
                </a:ext>
              </a:extLst>
            </p:cNvPr>
            <p:cNvSpPr txBox="1"/>
            <p:nvPr/>
          </p:nvSpPr>
          <p:spPr>
            <a:xfrm>
              <a:off x="7584029" y="4003955"/>
              <a:ext cx="1012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w2A | w2B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7ED61C4-3785-4DEA-AA30-45753EF73B72}"/>
                </a:ext>
              </a:extLst>
            </p:cNvPr>
            <p:cNvSpPr txBox="1"/>
            <p:nvPr/>
          </p:nvSpPr>
          <p:spPr>
            <a:xfrm>
              <a:off x="7717903" y="4260055"/>
              <a:ext cx="778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bA</a:t>
              </a:r>
              <a:r>
                <a:rPr lang="en-US" sz="1400" dirty="0"/>
                <a:t> | </a:t>
              </a:r>
              <a:r>
                <a:rPr lang="en-US" sz="1400" dirty="0" err="1"/>
                <a:t>bB</a:t>
              </a:r>
              <a:endParaRPr lang="en-US" sz="1400" dirty="0"/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3C98BDF-CE3D-42B8-A371-7FE022828D46}"/>
              </a:ext>
            </a:extLst>
          </p:cNvPr>
          <p:cNvGrpSpPr/>
          <p:nvPr/>
        </p:nvGrpSpPr>
        <p:grpSpPr>
          <a:xfrm>
            <a:off x="7275401" y="4303499"/>
            <a:ext cx="242584" cy="307777"/>
            <a:chOff x="7275401" y="4303499"/>
            <a:chExt cx="242584" cy="307777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C90388F-5C63-429D-A0CD-35864C3858A5}"/>
                </a:ext>
              </a:extLst>
            </p:cNvPr>
            <p:cNvCxnSpPr>
              <a:cxnSpLocks/>
              <a:stCxn id="200" idx="1"/>
            </p:cNvCxnSpPr>
            <p:nvPr/>
          </p:nvCxnSpPr>
          <p:spPr>
            <a:xfrm flipH="1" flipV="1">
              <a:off x="7275401" y="4303499"/>
              <a:ext cx="242584" cy="13984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71E0A56-F18E-41CB-B62C-0631BA40BC07}"/>
                </a:ext>
              </a:extLst>
            </p:cNvPr>
            <p:cNvCxnSpPr>
              <a:cxnSpLocks/>
              <a:stCxn id="200" idx="1"/>
            </p:cNvCxnSpPr>
            <p:nvPr/>
          </p:nvCxnSpPr>
          <p:spPr>
            <a:xfrm flipH="1">
              <a:off x="7296842" y="4443345"/>
              <a:ext cx="221143" cy="16793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4980441-4A83-4137-B306-9A8577432DC1}"/>
              </a:ext>
            </a:extLst>
          </p:cNvPr>
          <p:cNvGrpSpPr/>
          <p:nvPr/>
        </p:nvGrpSpPr>
        <p:grpSpPr>
          <a:xfrm>
            <a:off x="9828986" y="3913497"/>
            <a:ext cx="1131114" cy="1140904"/>
            <a:chOff x="1577130" y="1627463"/>
            <a:chExt cx="1131114" cy="1140904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C5C08270-5355-4BAA-AD6A-B8C2B5241AD1}"/>
                </a:ext>
              </a:extLst>
            </p:cNvPr>
            <p:cNvSpPr/>
            <p:nvPr/>
          </p:nvSpPr>
          <p:spPr>
            <a:xfrm>
              <a:off x="1577130" y="1627463"/>
              <a:ext cx="1131114" cy="1140904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430D46F-F832-4C45-BA21-673234A89C0B}"/>
                </a:ext>
              </a:extLst>
            </p:cNvPr>
            <p:cNvSpPr/>
            <p:nvPr/>
          </p:nvSpPr>
          <p:spPr>
            <a:xfrm>
              <a:off x="2130804" y="1954636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0E79F45-4CE4-484A-99E4-1A6FC5A4035C}"/>
                </a:ext>
              </a:extLst>
            </p:cNvPr>
            <p:cNvSpPr/>
            <p:nvPr/>
          </p:nvSpPr>
          <p:spPr>
            <a:xfrm>
              <a:off x="2291361" y="2147225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850F6C27-0309-4A60-A68D-944DF92EAD09}"/>
                </a:ext>
              </a:extLst>
            </p:cNvPr>
            <p:cNvSpPr/>
            <p:nvPr/>
          </p:nvSpPr>
          <p:spPr>
            <a:xfrm>
              <a:off x="2358705" y="2453082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386CE17-264C-4434-A0C5-27D79B040069}"/>
                </a:ext>
              </a:extLst>
            </p:cNvPr>
            <p:cNvSpPr/>
            <p:nvPr/>
          </p:nvSpPr>
          <p:spPr>
            <a:xfrm>
              <a:off x="2007066" y="2425118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B41C13A2-D7A9-429F-8AAD-641F749C818D}"/>
                </a:ext>
              </a:extLst>
            </p:cNvPr>
            <p:cNvSpPr/>
            <p:nvPr/>
          </p:nvSpPr>
          <p:spPr>
            <a:xfrm>
              <a:off x="2319670" y="1896566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27F64270-2210-40BC-8BAB-9B1BEA17A333}"/>
                </a:ext>
              </a:extLst>
            </p:cNvPr>
            <p:cNvSpPr/>
            <p:nvPr/>
          </p:nvSpPr>
          <p:spPr>
            <a:xfrm>
              <a:off x="2435604" y="2259436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98E7D44-6DE8-4313-8986-8B7E843BC5FC}"/>
                </a:ext>
              </a:extLst>
            </p:cNvPr>
            <p:cNvSpPr/>
            <p:nvPr/>
          </p:nvSpPr>
          <p:spPr>
            <a:xfrm>
              <a:off x="2036427" y="2184923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E0252DD-CEB8-4113-9530-F83465D0B714}"/>
                </a:ext>
              </a:extLst>
            </p:cNvPr>
            <p:cNvSpPr/>
            <p:nvPr/>
          </p:nvSpPr>
          <p:spPr>
            <a:xfrm>
              <a:off x="2195704" y="2477638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6539971-882B-408B-AA8C-9E4FAF8886CB}"/>
                </a:ext>
              </a:extLst>
            </p:cNvPr>
            <p:cNvSpPr/>
            <p:nvPr/>
          </p:nvSpPr>
          <p:spPr>
            <a:xfrm>
              <a:off x="1876338" y="2189877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32D34D1-3452-4A0A-90F2-1C08008935F9}"/>
                </a:ext>
              </a:extLst>
            </p:cNvPr>
            <p:cNvSpPr/>
            <p:nvPr/>
          </p:nvSpPr>
          <p:spPr>
            <a:xfrm>
              <a:off x="1851870" y="1964423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0C08DF8-2191-4E3C-BD1A-036746772049}"/>
                </a:ext>
              </a:extLst>
            </p:cNvPr>
            <p:cNvSpPr/>
            <p:nvPr/>
          </p:nvSpPr>
          <p:spPr>
            <a:xfrm>
              <a:off x="1773660" y="2381323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BE3D88C-A792-4C01-A944-9314CB51C627}"/>
                </a:ext>
              </a:extLst>
            </p:cNvPr>
            <p:cNvSpPr/>
            <p:nvPr/>
          </p:nvSpPr>
          <p:spPr>
            <a:xfrm>
              <a:off x="2022447" y="1796341"/>
              <a:ext cx="120474" cy="11614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14E8193-41FF-4D6D-B3C8-72CA115500FD}"/>
              </a:ext>
            </a:extLst>
          </p:cNvPr>
          <p:cNvGrpSpPr/>
          <p:nvPr/>
        </p:nvGrpSpPr>
        <p:grpSpPr>
          <a:xfrm>
            <a:off x="8530493" y="4121027"/>
            <a:ext cx="1270071" cy="379365"/>
            <a:chOff x="8530493" y="4121027"/>
            <a:chExt cx="1270071" cy="379365"/>
          </a:xfrm>
        </p:grpSpPr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46C4F289-4543-48AE-BBD8-BAD4CEEB19DC}"/>
                </a:ext>
              </a:extLst>
            </p:cNvPr>
            <p:cNvCxnSpPr>
              <a:cxnSpLocks/>
            </p:cNvCxnSpPr>
            <p:nvPr/>
          </p:nvCxnSpPr>
          <p:spPr>
            <a:xfrm>
              <a:off x="8579982" y="4500392"/>
              <a:ext cx="11457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7A32126-7D90-47C1-82F8-435422259004}"/>
                </a:ext>
              </a:extLst>
            </p:cNvPr>
            <p:cNvSpPr txBox="1"/>
            <p:nvPr/>
          </p:nvSpPr>
          <p:spPr>
            <a:xfrm>
              <a:off x="8530493" y="4121027"/>
              <a:ext cx="1270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Repopulation</a:t>
              </a:r>
            </a:p>
          </p:txBody>
        </p:sp>
      </p:grp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2D2ECA97-8EB0-4CBC-9AA8-CE997978C538}"/>
              </a:ext>
            </a:extLst>
          </p:cNvPr>
          <p:cNvCxnSpPr>
            <a:cxnSpLocks/>
          </p:cNvCxnSpPr>
          <p:nvPr/>
        </p:nvCxnSpPr>
        <p:spPr>
          <a:xfrm flipH="1" flipV="1">
            <a:off x="2708244" y="2611467"/>
            <a:ext cx="7190641" cy="1380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D77BA2B7-04EB-43B9-BAB0-B7A842613273}"/>
              </a:ext>
            </a:extLst>
          </p:cNvPr>
          <p:cNvGrpSpPr/>
          <p:nvPr/>
        </p:nvGrpSpPr>
        <p:grpSpPr>
          <a:xfrm>
            <a:off x="9161178" y="4604565"/>
            <a:ext cx="3026069" cy="1294792"/>
            <a:chOff x="9161178" y="4604565"/>
            <a:chExt cx="3026069" cy="1294792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92FEEDB-68DC-4F33-A30C-AB5A98D9AB78}"/>
                </a:ext>
              </a:extLst>
            </p:cNvPr>
            <p:cNvSpPr/>
            <p:nvPr/>
          </p:nvSpPr>
          <p:spPr>
            <a:xfrm>
              <a:off x="10432091" y="4604565"/>
              <a:ext cx="120474" cy="11614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ED56849-2376-47AA-9AB7-AD753D1F1D07}"/>
                </a:ext>
              </a:extLst>
            </p:cNvPr>
            <p:cNvCxnSpPr>
              <a:cxnSpLocks/>
              <a:endCxn id="239" idx="4"/>
            </p:cNvCxnSpPr>
            <p:nvPr/>
          </p:nvCxnSpPr>
          <p:spPr>
            <a:xfrm flipH="1" flipV="1">
              <a:off x="10492328" y="4720705"/>
              <a:ext cx="10806" cy="798881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64CB7B2-8564-4A50-87A1-9D21CC7B3AA4}"/>
                </a:ext>
              </a:extLst>
            </p:cNvPr>
            <p:cNvSpPr txBox="1"/>
            <p:nvPr/>
          </p:nvSpPr>
          <p:spPr>
            <a:xfrm>
              <a:off x="9161178" y="5591580"/>
              <a:ext cx="3026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Mutant: Random weights | </a:t>
              </a:r>
              <a:r>
                <a:rPr lang="en-US" sz="1400" dirty="0" err="1"/>
                <a:t>biaes</a:t>
              </a:r>
              <a:endParaRPr lang="en-US" sz="1400" dirty="0"/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FF7341AA-651A-4756-865F-72D95A74F234}"/>
              </a:ext>
            </a:extLst>
          </p:cNvPr>
          <p:cNvSpPr txBox="1"/>
          <p:nvPr/>
        </p:nvSpPr>
        <p:spPr>
          <a:xfrm>
            <a:off x="10526660" y="5114785"/>
            <a:ext cx="626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5.5%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7C93530-5927-4F54-BA2B-73B60C5C0882}"/>
              </a:ext>
            </a:extLst>
          </p:cNvPr>
          <p:cNvGrpSpPr/>
          <p:nvPr/>
        </p:nvGrpSpPr>
        <p:grpSpPr>
          <a:xfrm>
            <a:off x="3942584" y="1358314"/>
            <a:ext cx="3260413" cy="1600976"/>
            <a:chOff x="3942584" y="1358314"/>
            <a:chExt cx="3260413" cy="1600976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FCF7EF47-0BFE-40A7-A10C-BFD9C4799A97}"/>
                </a:ext>
              </a:extLst>
            </p:cNvPr>
            <p:cNvGrpSpPr/>
            <p:nvPr/>
          </p:nvGrpSpPr>
          <p:grpSpPr>
            <a:xfrm>
              <a:off x="3942584" y="1358314"/>
              <a:ext cx="3260413" cy="1340483"/>
              <a:chOff x="2542316" y="1773239"/>
              <a:chExt cx="7107367" cy="4086503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F66379B2-816D-4815-8C16-97FF2D2A127A}"/>
                  </a:ext>
                </a:extLst>
              </p:cNvPr>
              <p:cNvGrpSpPr/>
              <p:nvPr/>
            </p:nvGrpSpPr>
            <p:grpSpPr>
              <a:xfrm>
                <a:off x="2542316" y="1773239"/>
                <a:ext cx="7107367" cy="4086503"/>
                <a:chOff x="2542316" y="1773239"/>
                <a:chExt cx="7107367" cy="4086503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614410BE-670E-4699-B717-B2792963A7E8}"/>
                    </a:ext>
                  </a:extLst>
                </p:cNvPr>
                <p:cNvGrpSpPr/>
                <p:nvPr/>
              </p:nvGrpSpPr>
              <p:grpSpPr>
                <a:xfrm>
                  <a:off x="2542316" y="1773239"/>
                  <a:ext cx="7107367" cy="4083248"/>
                  <a:chOff x="2490067" y="1914641"/>
                  <a:chExt cx="7107367" cy="4083248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B0050E10-4056-4A05-A274-BC08A5348DB3}"/>
                      </a:ext>
                    </a:extLst>
                  </p:cNvPr>
                  <p:cNvSpPr/>
                  <p:nvPr/>
                </p:nvSpPr>
                <p:spPr>
                  <a:xfrm>
                    <a:off x="2490067" y="2973922"/>
                    <a:ext cx="274320" cy="274320"/>
                  </a:xfrm>
                  <a:prstGeom prst="ellipse">
                    <a:avLst/>
                  </a:prstGeom>
                  <a:solidFill>
                    <a:schemeClr val="accent4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5E72A3D9-2125-4449-B1B2-7A46317F3522}"/>
                      </a:ext>
                    </a:extLst>
                  </p:cNvPr>
                  <p:cNvSpPr/>
                  <p:nvPr/>
                </p:nvSpPr>
                <p:spPr>
                  <a:xfrm>
                    <a:off x="2490067" y="3857132"/>
                    <a:ext cx="274320" cy="274320"/>
                  </a:xfrm>
                  <a:prstGeom prst="ellipse">
                    <a:avLst/>
                  </a:prstGeom>
                  <a:solidFill>
                    <a:schemeClr val="accent4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9AE92FD2-50C1-4DA1-AA1A-ACA052F49664}"/>
                      </a:ext>
                    </a:extLst>
                  </p:cNvPr>
                  <p:cNvSpPr/>
                  <p:nvPr/>
                </p:nvSpPr>
                <p:spPr>
                  <a:xfrm>
                    <a:off x="2490067" y="4740342"/>
                    <a:ext cx="274320" cy="274320"/>
                  </a:xfrm>
                  <a:prstGeom prst="ellipse">
                    <a:avLst/>
                  </a:prstGeom>
                  <a:solidFill>
                    <a:schemeClr val="accent4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FC2BB779-D29A-4114-868C-6E059EA5EC53}"/>
                      </a:ext>
                    </a:extLst>
                  </p:cNvPr>
                  <p:cNvSpPr/>
                  <p:nvPr/>
                </p:nvSpPr>
                <p:spPr>
                  <a:xfrm>
                    <a:off x="5958503" y="1914641"/>
                    <a:ext cx="274320" cy="274320"/>
                  </a:xfrm>
                  <a:prstGeom prst="ellipse">
                    <a:avLst/>
                  </a:prstGeom>
                  <a:solidFill>
                    <a:schemeClr val="accent3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CC8CAFE9-67BA-486E-991F-EFA13DBF7F62}"/>
                      </a:ext>
                    </a:extLst>
                  </p:cNvPr>
                  <p:cNvSpPr/>
                  <p:nvPr/>
                </p:nvSpPr>
                <p:spPr>
                  <a:xfrm>
                    <a:off x="5958503" y="2335932"/>
                    <a:ext cx="274320" cy="274320"/>
                  </a:xfrm>
                  <a:prstGeom prst="ellipse">
                    <a:avLst/>
                  </a:prstGeom>
                  <a:solidFill>
                    <a:schemeClr val="accent3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9EDE8147-AF58-4BDE-847A-1B3E051CE6F9}"/>
                      </a:ext>
                    </a:extLst>
                  </p:cNvPr>
                  <p:cNvSpPr/>
                  <p:nvPr/>
                </p:nvSpPr>
                <p:spPr>
                  <a:xfrm>
                    <a:off x="5958503" y="2739548"/>
                    <a:ext cx="274320" cy="274320"/>
                  </a:xfrm>
                  <a:prstGeom prst="ellipse">
                    <a:avLst/>
                  </a:prstGeom>
                  <a:solidFill>
                    <a:schemeClr val="accent3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8082DD6A-22D6-4558-AC40-381E909C5FCF}"/>
                      </a:ext>
                    </a:extLst>
                  </p:cNvPr>
                  <p:cNvSpPr/>
                  <p:nvPr/>
                </p:nvSpPr>
                <p:spPr>
                  <a:xfrm>
                    <a:off x="5958503" y="3196678"/>
                    <a:ext cx="274320" cy="274320"/>
                  </a:xfrm>
                  <a:prstGeom prst="ellipse">
                    <a:avLst/>
                  </a:prstGeom>
                  <a:solidFill>
                    <a:schemeClr val="accent3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1D350DBF-D0D0-4B73-867C-8B4BE10DCDF5}"/>
                      </a:ext>
                    </a:extLst>
                  </p:cNvPr>
                  <p:cNvSpPr/>
                  <p:nvPr/>
                </p:nvSpPr>
                <p:spPr>
                  <a:xfrm>
                    <a:off x="5958503" y="3617969"/>
                    <a:ext cx="274320" cy="274320"/>
                  </a:xfrm>
                  <a:prstGeom prst="ellipse">
                    <a:avLst/>
                  </a:prstGeom>
                  <a:solidFill>
                    <a:schemeClr val="accent3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ABE2C23A-93F7-4844-93F4-E07C1A67F630}"/>
                      </a:ext>
                    </a:extLst>
                  </p:cNvPr>
                  <p:cNvSpPr/>
                  <p:nvPr/>
                </p:nvSpPr>
                <p:spPr>
                  <a:xfrm>
                    <a:off x="5958503" y="4021585"/>
                    <a:ext cx="274320" cy="274320"/>
                  </a:xfrm>
                  <a:prstGeom prst="ellipse">
                    <a:avLst/>
                  </a:prstGeom>
                  <a:solidFill>
                    <a:schemeClr val="accent3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37CAB26-464B-4652-A249-7B6F6259A8CF}"/>
                      </a:ext>
                    </a:extLst>
                  </p:cNvPr>
                  <p:cNvSpPr/>
                  <p:nvPr/>
                </p:nvSpPr>
                <p:spPr>
                  <a:xfrm>
                    <a:off x="5958503" y="4456211"/>
                    <a:ext cx="274320" cy="274320"/>
                  </a:xfrm>
                  <a:prstGeom prst="ellipse">
                    <a:avLst/>
                  </a:prstGeom>
                  <a:solidFill>
                    <a:schemeClr val="accent3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4CBDA527-6BFB-4783-A74B-EEB01DA9E029}"/>
                      </a:ext>
                    </a:extLst>
                  </p:cNvPr>
                  <p:cNvSpPr/>
                  <p:nvPr/>
                </p:nvSpPr>
                <p:spPr>
                  <a:xfrm>
                    <a:off x="5958503" y="4877502"/>
                    <a:ext cx="274320" cy="274320"/>
                  </a:xfrm>
                  <a:prstGeom prst="ellipse">
                    <a:avLst/>
                  </a:prstGeom>
                  <a:solidFill>
                    <a:schemeClr val="accent3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3C0DB53C-C4B2-4AA0-B1DD-032CEC39068F}"/>
                      </a:ext>
                    </a:extLst>
                  </p:cNvPr>
                  <p:cNvSpPr/>
                  <p:nvPr/>
                </p:nvSpPr>
                <p:spPr>
                  <a:xfrm>
                    <a:off x="5958503" y="5281118"/>
                    <a:ext cx="274320" cy="274320"/>
                  </a:xfrm>
                  <a:prstGeom prst="ellipse">
                    <a:avLst/>
                  </a:prstGeom>
                  <a:solidFill>
                    <a:schemeClr val="accent3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26BA6D9E-3530-4789-BB53-47A7CA75DEF7}"/>
                      </a:ext>
                    </a:extLst>
                  </p:cNvPr>
                  <p:cNvSpPr/>
                  <p:nvPr/>
                </p:nvSpPr>
                <p:spPr>
                  <a:xfrm>
                    <a:off x="5959176" y="5723569"/>
                    <a:ext cx="274320" cy="274320"/>
                  </a:xfrm>
                  <a:prstGeom prst="ellipse">
                    <a:avLst/>
                  </a:prstGeom>
                  <a:solidFill>
                    <a:schemeClr val="accent3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04705DC5-EFFF-4834-BFEA-F188FEE5205B}"/>
                      </a:ext>
                    </a:extLst>
                  </p:cNvPr>
                  <p:cNvSpPr/>
                  <p:nvPr/>
                </p:nvSpPr>
                <p:spPr>
                  <a:xfrm>
                    <a:off x="9256444" y="3240760"/>
                    <a:ext cx="340990" cy="340990"/>
                  </a:xfrm>
                  <a:prstGeom prst="ellipse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DEA34358-C152-458A-B19F-95A533B89C72}"/>
                      </a:ext>
                    </a:extLst>
                  </p:cNvPr>
                  <p:cNvSpPr/>
                  <p:nvPr/>
                </p:nvSpPr>
                <p:spPr>
                  <a:xfrm>
                    <a:off x="9256444" y="4202827"/>
                    <a:ext cx="340990" cy="340990"/>
                  </a:xfrm>
                  <a:prstGeom prst="ellipse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0" dirty="0"/>
                  </a:p>
                </p:txBody>
              </p: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3F66DFE3-F440-4AEC-A699-3ED579B1BB08}"/>
                      </a:ext>
                    </a:extLst>
                  </p:cNvPr>
                  <p:cNvCxnSpPr>
                    <a:cxnSpLocks/>
                    <a:stCxn id="123" idx="6"/>
                    <a:endCxn id="126" idx="2"/>
                  </p:cNvCxnSpPr>
                  <p:nvPr/>
                </p:nvCxnSpPr>
                <p:spPr>
                  <a:xfrm flipV="1">
                    <a:off x="2764387" y="2051801"/>
                    <a:ext cx="3194116" cy="105928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1D0E9B7F-2B21-40B1-9E74-0453A24304B1}"/>
                      </a:ext>
                    </a:extLst>
                  </p:cNvPr>
                  <p:cNvCxnSpPr>
                    <a:cxnSpLocks/>
                    <a:stCxn id="123" idx="6"/>
                    <a:endCxn id="127" idx="2"/>
                  </p:cNvCxnSpPr>
                  <p:nvPr/>
                </p:nvCxnSpPr>
                <p:spPr>
                  <a:xfrm flipV="1">
                    <a:off x="2764387" y="2473092"/>
                    <a:ext cx="3194116" cy="63799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769691FC-8F94-42FB-B8F1-A75F2A0B7727}"/>
                      </a:ext>
                    </a:extLst>
                  </p:cNvPr>
                  <p:cNvCxnSpPr>
                    <a:cxnSpLocks/>
                    <a:stCxn id="123" idx="6"/>
                    <a:endCxn id="130" idx="2"/>
                  </p:cNvCxnSpPr>
                  <p:nvPr/>
                </p:nvCxnSpPr>
                <p:spPr>
                  <a:xfrm>
                    <a:off x="2764387" y="3111082"/>
                    <a:ext cx="3194116" cy="64404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F2AD2631-7D45-4DC7-8DE8-0A6B0CE176D5}"/>
                      </a:ext>
                    </a:extLst>
                  </p:cNvPr>
                  <p:cNvCxnSpPr>
                    <a:cxnSpLocks/>
                    <a:stCxn id="123" idx="6"/>
                    <a:endCxn id="128" idx="2"/>
                  </p:cNvCxnSpPr>
                  <p:nvPr/>
                </p:nvCxnSpPr>
                <p:spPr>
                  <a:xfrm flipV="1">
                    <a:off x="2764387" y="2876708"/>
                    <a:ext cx="3194116" cy="2343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F5DB1211-B8E4-4228-AA85-FEDAE21423EA}"/>
                      </a:ext>
                    </a:extLst>
                  </p:cNvPr>
                  <p:cNvCxnSpPr>
                    <a:cxnSpLocks/>
                    <a:stCxn id="123" idx="6"/>
                    <a:endCxn id="129" idx="2"/>
                  </p:cNvCxnSpPr>
                  <p:nvPr/>
                </p:nvCxnSpPr>
                <p:spPr>
                  <a:xfrm>
                    <a:off x="2764387" y="3111082"/>
                    <a:ext cx="3194116" cy="222756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48A50596-020D-4F9B-AB43-F2ECD599BACF}"/>
                      </a:ext>
                    </a:extLst>
                  </p:cNvPr>
                  <p:cNvCxnSpPr>
                    <a:cxnSpLocks/>
                    <a:stCxn id="123" idx="6"/>
                    <a:endCxn id="132" idx="2"/>
                  </p:cNvCxnSpPr>
                  <p:nvPr/>
                </p:nvCxnSpPr>
                <p:spPr>
                  <a:xfrm>
                    <a:off x="2764387" y="3111082"/>
                    <a:ext cx="3194116" cy="148228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844C587B-6814-4429-B651-5D2A26C898F4}"/>
                      </a:ext>
                    </a:extLst>
                  </p:cNvPr>
                  <p:cNvCxnSpPr>
                    <a:cxnSpLocks/>
                    <a:stCxn id="123" idx="6"/>
                    <a:endCxn id="133" idx="2"/>
                  </p:cNvCxnSpPr>
                  <p:nvPr/>
                </p:nvCxnSpPr>
                <p:spPr>
                  <a:xfrm>
                    <a:off x="2764387" y="3111082"/>
                    <a:ext cx="3194116" cy="190358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2791F434-C9FA-403C-A1A2-16BB016FC0A3}"/>
                      </a:ext>
                    </a:extLst>
                  </p:cNvPr>
                  <p:cNvCxnSpPr>
                    <a:cxnSpLocks/>
                    <a:stCxn id="123" idx="6"/>
                    <a:endCxn id="131" idx="2"/>
                  </p:cNvCxnSpPr>
                  <p:nvPr/>
                </p:nvCxnSpPr>
                <p:spPr>
                  <a:xfrm>
                    <a:off x="2764387" y="3111082"/>
                    <a:ext cx="3194116" cy="10476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1A953E34-D530-4009-90F1-91BFAEF9E1C9}"/>
                      </a:ext>
                    </a:extLst>
                  </p:cNvPr>
                  <p:cNvCxnSpPr>
                    <a:cxnSpLocks/>
                    <a:stCxn id="123" idx="6"/>
                    <a:endCxn id="135" idx="2"/>
                  </p:cNvCxnSpPr>
                  <p:nvPr/>
                </p:nvCxnSpPr>
                <p:spPr>
                  <a:xfrm>
                    <a:off x="2764387" y="3111082"/>
                    <a:ext cx="3194789" cy="274964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0C309ADA-20D3-47E4-8C45-099DDFDE1A43}"/>
                      </a:ext>
                    </a:extLst>
                  </p:cNvPr>
                  <p:cNvCxnSpPr>
                    <a:cxnSpLocks/>
                    <a:stCxn id="123" idx="6"/>
                    <a:endCxn id="134" idx="2"/>
                  </p:cNvCxnSpPr>
                  <p:nvPr/>
                </p:nvCxnSpPr>
                <p:spPr>
                  <a:xfrm>
                    <a:off x="2764387" y="3111082"/>
                    <a:ext cx="3194116" cy="2307196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2BCA7888-B436-4D73-8D64-721CA916B797}"/>
                      </a:ext>
                    </a:extLst>
                  </p:cNvPr>
                  <p:cNvCxnSpPr>
                    <a:cxnSpLocks/>
                    <a:stCxn id="124" idx="6"/>
                    <a:endCxn id="127" idx="2"/>
                  </p:cNvCxnSpPr>
                  <p:nvPr/>
                </p:nvCxnSpPr>
                <p:spPr>
                  <a:xfrm flipV="1">
                    <a:off x="2764387" y="2473092"/>
                    <a:ext cx="3194116" cy="15212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C3D411B0-42C1-4917-A6D0-B81A75D25A8D}"/>
                      </a:ext>
                    </a:extLst>
                  </p:cNvPr>
                  <p:cNvCxnSpPr>
                    <a:cxnSpLocks/>
                    <a:stCxn id="124" idx="6"/>
                    <a:endCxn id="126" idx="2"/>
                  </p:cNvCxnSpPr>
                  <p:nvPr/>
                </p:nvCxnSpPr>
                <p:spPr>
                  <a:xfrm flipV="1">
                    <a:off x="2764387" y="2051801"/>
                    <a:ext cx="3194116" cy="194249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FA4D6385-F874-4E1A-A6C5-0AE7F5E1D78C}"/>
                      </a:ext>
                    </a:extLst>
                  </p:cNvPr>
                  <p:cNvCxnSpPr>
                    <a:cxnSpLocks/>
                    <a:stCxn id="124" idx="6"/>
                    <a:endCxn id="128" idx="2"/>
                  </p:cNvCxnSpPr>
                  <p:nvPr/>
                </p:nvCxnSpPr>
                <p:spPr>
                  <a:xfrm flipV="1">
                    <a:off x="2764387" y="2876708"/>
                    <a:ext cx="3194116" cy="111758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B198A886-8C39-43D4-8C78-ADB706C471B7}"/>
                      </a:ext>
                    </a:extLst>
                  </p:cNvPr>
                  <p:cNvCxnSpPr>
                    <a:cxnSpLocks/>
                    <a:stCxn id="124" idx="6"/>
                    <a:endCxn id="129" idx="2"/>
                  </p:cNvCxnSpPr>
                  <p:nvPr/>
                </p:nvCxnSpPr>
                <p:spPr>
                  <a:xfrm flipV="1">
                    <a:off x="2764387" y="3333838"/>
                    <a:ext cx="3194116" cy="66045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5801D201-CA16-4166-9B27-56052DE43AB8}"/>
                      </a:ext>
                    </a:extLst>
                  </p:cNvPr>
                  <p:cNvCxnSpPr>
                    <a:cxnSpLocks/>
                    <a:stCxn id="124" idx="6"/>
                    <a:endCxn id="130" idx="2"/>
                  </p:cNvCxnSpPr>
                  <p:nvPr/>
                </p:nvCxnSpPr>
                <p:spPr>
                  <a:xfrm flipV="1">
                    <a:off x="2764387" y="3755129"/>
                    <a:ext cx="3194116" cy="2391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875435ED-6DAE-4734-BC58-8DE1674AAD4B}"/>
                      </a:ext>
                    </a:extLst>
                  </p:cNvPr>
                  <p:cNvCxnSpPr>
                    <a:cxnSpLocks/>
                    <a:stCxn id="124" idx="6"/>
                    <a:endCxn id="133" idx="2"/>
                  </p:cNvCxnSpPr>
                  <p:nvPr/>
                </p:nvCxnSpPr>
                <p:spPr>
                  <a:xfrm>
                    <a:off x="2764387" y="3994292"/>
                    <a:ext cx="3194116" cy="102037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091DC910-6A02-418B-BA8E-C9401A5EBAE1}"/>
                      </a:ext>
                    </a:extLst>
                  </p:cNvPr>
                  <p:cNvCxnSpPr>
                    <a:cxnSpLocks/>
                    <a:stCxn id="124" idx="6"/>
                    <a:endCxn id="131" idx="2"/>
                  </p:cNvCxnSpPr>
                  <p:nvPr/>
                </p:nvCxnSpPr>
                <p:spPr>
                  <a:xfrm>
                    <a:off x="2764387" y="3994292"/>
                    <a:ext cx="3194116" cy="16445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CBEF1AD3-5BCE-402D-9AD9-B5F7B94724D9}"/>
                      </a:ext>
                    </a:extLst>
                  </p:cNvPr>
                  <p:cNvCxnSpPr>
                    <a:cxnSpLocks/>
                    <a:stCxn id="124" idx="6"/>
                    <a:endCxn id="132" idx="2"/>
                  </p:cNvCxnSpPr>
                  <p:nvPr/>
                </p:nvCxnSpPr>
                <p:spPr>
                  <a:xfrm>
                    <a:off x="2764387" y="3994292"/>
                    <a:ext cx="3194116" cy="59907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2489D97C-8A6E-4073-8B68-92BAEBE685BD}"/>
                      </a:ext>
                    </a:extLst>
                  </p:cNvPr>
                  <p:cNvCxnSpPr>
                    <a:cxnSpLocks/>
                    <a:stCxn id="124" idx="6"/>
                    <a:endCxn id="135" idx="2"/>
                  </p:cNvCxnSpPr>
                  <p:nvPr/>
                </p:nvCxnSpPr>
                <p:spPr>
                  <a:xfrm>
                    <a:off x="2764387" y="3994292"/>
                    <a:ext cx="3194789" cy="18664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F9E4702F-C6BD-492E-A3D6-9753B3BF72DF}"/>
                      </a:ext>
                    </a:extLst>
                  </p:cNvPr>
                  <p:cNvCxnSpPr>
                    <a:cxnSpLocks/>
                    <a:stCxn id="124" idx="6"/>
                    <a:endCxn id="134" idx="2"/>
                  </p:cNvCxnSpPr>
                  <p:nvPr/>
                </p:nvCxnSpPr>
                <p:spPr>
                  <a:xfrm>
                    <a:off x="2764387" y="3994292"/>
                    <a:ext cx="3194116" cy="1423986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4A3420E4-E3F0-4FF4-8C30-234CB947F9C0}"/>
                      </a:ext>
                    </a:extLst>
                  </p:cNvPr>
                  <p:cNvCxnSpPr>
                    <a:cxnSpLocks/>
                    <a:stCxn id="125" idx="6"/>
                    <a:endCxn id="126" idx="2"/>
                  </p:cNvCxnSpPr>
                  <p:nvPr/>
                </p:nvCxnSpPr>
                <p:spPr>
                  <a:xfrm flipV="1">
                    <a:off x="2764387" y="2051801"/>
                    <a:ext cx="3194116" cy="28257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3EC2256-1599-4B5A-BDAB-33B66F7A5130}"/>
                      </a:ext>
                    </a:extLst>
                  </p:cNvPr>
                  <p:cNvCxnSpPr>
                    <a:cxnSpLocks/>
                    <a:stCxn id="125" idx="6"/>
                    <a:endCxn id="127" idx="2"/>
                  </p:cNvCxnSpPr>
                  <p:nvPr/>
                </p:nvCxnSpPr>
                <p:spPr>
                  <a:xfrm flipV="1">
                    <a:off x="2764387" y="2473092"/>
                    <a:ext cx="3194116" cy="240441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1F908FA4-B226-4AE1-9872-569B42C5225B}"/>
                      </a:ext>
                    </a:extLst>
                  </p:cNvPr>
                  <p:cNvCxnSpPr>
                    <a:cxnSpLocks/>
                    <a:stCxn id="125" idx="6"/>
                    <a:endCxn id="128" idx="2"/>
                  </p:cNvCxnSpPr>
                  <p:nvPr/>
                </p:nvCxnSpPr>
                <p:spPr>
                  <a:xfrm flipV="1">
                    <a:off x="2764387" y="2876708"/>
                    <a:ext cx="3194116" cy="200079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256D84CD-CEFD-434A-89DF-CB75BF005CA1}"/>
                      </a:ext>
                    </a:extLst>
                  </p:cNvPr>
                  <p:cNvCxnSpPr>
                    <a:cxnSpLocks/>
                    <a:stCxn id="125" idx="6"/>
                    <a:endCxn id="129" idx="2"/>
                  </p:cNvCxnSpPr>
                  <p:nvPr/>
                </p:nvCxnSpPr>
                <p:spPr>
                  <a:xfrm flipV="1">
                    <a:off x="2764387" y="3333838"/>
                    <a:ext cx="3194116" cy="154366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D9DB79F-AF31-4DAE-9FC5-55947994AEDF}"/>
                      </a:ext>
                    </a:extLst>
                  </p:cNvPr>
                  <p:cNvCxnSpPr>
                    <a:cxnSpLocks/>
                    <a:stCxn id="125" idx="6"/>
                    <a:endCxn id="131" idx="2"/>
                  </p:cNvCxnSpPr>
                  <p:nvPr/>
                </p:nvCxnSpPr>
                <p:spPr>
                  <a:xfrm flipV="1">
                    <a:off x="2764387" y="4158745"/>
                    <a:ext cx="3194116" cy="71875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8D985098-253D-4A6D-B1FD-FDB3C940ACBC}"/>
                      </a:ext>
                    </a:extLst>
                  </p:cNvPr>
                  <p:cNvCxnSpPr>
                    <a:cxnSpLocks/>
                    <a:stCxn id="125" idx="6"/>
                    <a:endCxn id="132" idx="2"/>
                  </p:cNvCxnSpPr>
                  <p:nvPr/>
                </p:nvCxnSpPr>
                <p:spPr>
                  <a:xfrm flipV="1">
                    <a:off x="2764387" y="4593371"/>
                    <a:ext cx="3194116" cy="28413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E0224426-9B0D-441D-99A5-36F85D3D8F29}"/>
                      </a:ext>
                    </a:extLst>
                  </p:cNvPr>
                  <p:cNvCxnSpPr>
                    <a:cxnSpLocks/>
                    <a:stCxn id="125" idx="6"/>
                    <a:endCxn id="133" idx="2"/>
                  </p:cNvCxnSpPr>
                  <p:nvPr/>
                </p:nvCxnSpPr>
                <p:spPr>
                  <a:xfrm>
                    <a:off x="2764387" y="4877502"/>
                    <a:ext cx="3194116" cy="13716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EC077DA2-70FC-4341-964E-C5AC32A200B4}"/>
                      </a:ext>
                    </a:extLst>
                  </p:cNvPr>
                  <p:cNvCxnSpPr>
                    <a:cxnSpLocks/>
                    <a:stCxn id="125" idx="6"/>
                    <a:endCxn id="130" idx="2"/>
                  </p:cNvCxnSpPr>
                  <p:nvPr/>
                </p:nvCxnSpPr>
                <p:spPr>
                  <a:xfrm flipV="1">
                    <a:off x="2764387" y="3755129"/>
                    <a:ext cx="3194116" cy="112237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7E78AEC3-B1EC-4ADA-8BEC-3F7EB1694F05}"/>
                      </a:ext>
                    </a:extLst>
                  </p:cNvPr>
                  <p:cNvCxnSpPr>
                    <a:cxnSpLocks/>
                    <a:stCxn id="125" idx="6"/>
                    <a:endCxn id="135" idx="2"/>
                  </p:cNvCxnSpPr>
                  <p:nvPr/>
                </p:nvCxnSpPr>
                <p:spPr>
                  <a:xfrm>
                    <a:off x="2764387" y="4877502"/>
                    <a:ext cx="3194789" cy="98322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FAF4BE0-EA6B-41D0-A19A-B07F316D36D0}"/>
                      </a:ext>
                    </a:extLst>
                  </p:cNvPr>
                  <p:cNvCxnSpPr>
                    <a:cxnSpLocks/>
                    <a:stCxn id="125" idx="6"/>
                    <a:endCxn id="134" idx="2"/>
                  </p:cNvCxnSpPr>
                  <p:nvPr/>
                </p:nvCxnSpPr>
                <p:spPr>
                  <a:xfrm>
                    <a:off x="2764387" y="4877502"/>
                    <a:ext cx="3194116" cy="540776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145E067C-9521-4A42-B417-770AB1E1AF18}"/>
                      </a:ext>
                    </a:extLst>
                  </p:cNvPr>
                  <p:cNvCxnSpPr>
                    <a:cxnSpLocks/>
                    <a:stCxn id="128" idx="6"/>
                    <a:endCxn id="137" idx="2"/>
                  </p:cNvCxnSpPr>
                  <p:nvPr/>
                </p:nvCxnSpPr>
                <p:spPr>
                  <a:xfrm>
                    <a:off x="6232823" y="2876708"/>
                    <a:ext cx="3023621" cy="149661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B3D9A562-9408-4619-8357-0F90554299A4}"/>
                      </a:ext>
                    </a:extLst>
                  </p:cNvPr>
                  <p:cNvCxnSpPr>
                    <a:cxnSpLocks/>
                    <a:stCxn id="127" idx="6"/>
                    <a:endCxn id="136" idx="2"/>
                  </p:cNvCxnSpPr>
                  <p:nvPr/>
                </p:nvCxnSpPr>
                <p:spPr>
                  <a:xfrm>
                    <a:off x="6232823" y="2473092"/>
                    <a:ext cx="3023621" cy="9381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D4A190F8-893B-4A2B-A6A4-0BF4CB4B0579}"/>
                      </a:ext>
                    </a:extLst>
                  </p:cNvPr>
                  <p:cNvCxnSpPr>
                    <a:cxnSpLocks/>
                    <a:stCxn id="126" idx="6"/>
                    <a:endCxn id="137" idx="2"/>
                  </p:cNvCxnSpPr>
                  <p:nvPr/>
                </p:nvCxnSpPr>
                <p:spPr>
                  <a:xfrm>
                    <a:off x="6232823" y="2051801"/>
                    <a:ext cx="3023621" cy="232152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5AC3CECA-4638-455B-8C0C-ECED12C8C84F}"/>
                      </a:ext>
                    </a:extLst>
                  </p:cNvPr>
                  <p:cNvCxnSpPr>
                    <a:cxnSpLocks/>
                    <a:stCxn id="128" idx="6"/>
                    <a:endCxn id="136" idx="2"/>
                  </p:cNvCxnSpPr>
                  <p:nvPr/>
                </p:nvCxnSpPr>
                <p:spPr>
                  <a:xfrm>
                    <a:off x="6232823" y="2876708"/>
                    <a:ext cx="3023621" cy="53454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1E9A16B-C25C-4B14-880F-7A621D9E5348}"/>
                      </a:ext>
                    </a:extLst>
                  </p:cNvPr>
                  <p:cNvCxnSpPr>
                    <a:cxnSpLocks/>
                    <a:stCxn id="129" idx="6"/>
                    <a:endCxn id="136" idx="2"/>
                  </p:cNvCxnSpPr>
                  <p:nvPr/>
                </p:nvCxnSpPr>
                <p:spPr>
                  <a:xfrm>
                    <a:off x="6232823" y="3333838"/>
                    <a:ext cx="3023621" cy="7741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2585C9D5-F012-4C1F-8A75-4096C13E3A65}"/>
                      </a:ext>
                    </a:extLst>
                  </p:cNvPr>
                  <p:cNvCxnSpPr>
                    <a:cxnSpLocks/>
                    <a:stCxn id="130" idx="6"/>
                    <a:endCxn id="136" idx="2"/>
                  </p:cNvCxnSpPr>
                  <p:nvPr/>
                </p:nvCxnSpPr>
                <p:spPr>
                  <a:xfrm flipV="1">
                    <a:off x="6232823" y="3411255"/>
                    <a:ext cx="3023621" cy="3438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1CA5A41F-B718-4E82-AFEE-2AE2F32F6FB7}"/>
                      </a:ext>
                    </a:extLst>
                  </p:cNvPr>
                  <p:cNvCxnSpPr>
                    <a:cxnSpLocks/>
                    <a:stCxn id="129" idx="6"/>
                    <a:endCxn id="137" idx="2"/>
                  </p:cNvCxnSpPr>
                  <p:nvPr/>
                </p:nvCxnSpPr>
                <p:spPr>
                  <a:xfrm>
                    <a:off x="6232823" y="3333838"/>
                    <a:ext cx="3023621" cy="103948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BEBDB0F1-7E61-40A4-AE6C-43489B1221B3}"/>
                      </a:ext>
                    </a:extLst>
                  </p:cNvPr>
                  <p:cNvCxnSpPr>
                    <a:cxnSpLocks/>
                    <a:stCxn id="126" idx="6"/>
                    <a:endCxn id="136" idx="2"/>
                  </p:cNvCxnSpPr>
                  <p:nvPr/>
                </p:nvCxnSpPr>
                <p:spPr>
                  <a:xfrm>
                    <a:off x="6232823" y="2051801"/>
                    <a:ext cx="3023621" cy="135945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B4AAC1C2-DBFD-40E2-A935-85BB1A9FC5C0}"/>
                      </a:ext>
                    </a:extLst>
                  </p:cNvPr>
                  <p:cNvCxnSpPr>
                    <a:cxnSpLocks/>
                    <a:stCxn id="127" idx="6"/>
                  </p:cNvCxnSpPr>
                  <p:nvPr/>
                </p:nvCxnSpPr>
                <p:spPr>
                  <a:xfrm>
                    <a:off x="6232823" y="2473092"/>
                    <a:ext cx="2919796" cy="187108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3A0C1C2-455D-498C-89D3-0E768E37C976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6232823" y="3411255"/>
                    <a:ext cx="3023621" cy="74749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03149758-8A0B-487B-BDF9-100B9B3910F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6232823" y="4158745"/>
                    <a:ext cx="3023621" cy="21457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023E8DEC-FC46-4B9B-9A5B-E5F82B14BD7A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6232823" y="3755129"/>
                    <a:ext cx="3023621" cy="61819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038C23AD-8A52-46F1-A9AB-D02B8CE014D8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6232823" y="3411255"/>
                    <a:ext cx="3023621" cy="1182116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BDD3FDF4-CABC-4577-B6A7-E4860AECDCCF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6232823" y="4373322"/>
                    <a:ext cx="3023621" cy="220049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EAE8C01D-432A-4B7A-AA9B-436DBB181D45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6232823" y="3411255"/>
                    <a:ext cx="3023621" cy="160340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E22DA7F7-94F5-4DBD-9BA6-9652594A523B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6232823" y="4373322"/>
                    <a:ext cx="3023621" cy="64134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BC58DDE4-7100-4201-8679-6D5FC022841C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6232823" y="3411255"/>
                    <a:ext cx="3023621" cy="200702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C4610184-F611-47D2-A41D-96AB457E1C35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6232823" y="4373322"/>
                    <a:ext cx="3023621" cy="1044956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5790358E-0D22-4342-8DB4-DDEFACE22FBD}"/>
                      </a:ext>
                    </a:extLst>
                  </p:cNvPr>
                  <p:cNvCxnSpPr>
                    <a:cxnSpLocks/>
                    <a:stCxn id="135" idx="6"/>
                    <a:endCxn id="137" idx="2"/>
                  </p:cNvCxnSpPr>
                  <p:nvPr/>
                </p:nvCxnSpPr>
                <p:spPr>
                  <a:xfrm flipV="1">
                    <a:off x="6233496" y="4373322"/>
                    <a:ext cx="3022948" cy="148740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BD2E09D1-A5C0-4FB4-B075-23BA9EA6BF22}"/>
                      </a:ext>
                    </a:extLst>
                  </p:cNvPr>
                  <p:cNvCxnSpPr>
                    <a:cxnSpLocks/>
                    <a:stCxn id="135" idx="6"/>
                    <a:endCxn id="136" idx="2"/>
                  </p:cNvCxnSpPr>
                  <p:nvPr/>
                </p:nvCxnSpPr>
                <p:spPr>
                  <a:xfrm flipV="1">
                    <a:off x="6233496" y="3411255"/>
                    <a:ext cx="3022948" cy="244947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EE7DE4B2-494B-4C13-9286-5F312BB4DA04}"/>
                    </a:ext>
                  </a:extLst>
                </p:cNvPr>
                <p:cNvSpPr/>
                <p:nvPr/>
              </p:nvSpPr>
              <p:spPr>
                <a:xfrm>
                  <a:off x="3401727" y="5585422"/>
                  <a:ext cx="274320" cy="274320"/>
                </a:xfrm>
                <a:prstGeom prst="ellipse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 dirty="0"/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566F643E-0E4D-4DC7-8609-4323B68B65C3}"/>
                    </a:ext>
                  </a:extLst>
                </p:cNvPr>
                <p:cNvCxnSpPr>
                  <a:cxnSpLocks/>
                  <a:stCxn id="111" idx="6"/>
                  <a:endCxn id="127" idx="2"/>
                </p:cNvCxnSpPr>
                <p:nvPr/>
              </p:nvCxnSpPr>
              <p:spPr>
                <a:xfrm flipV="1">
                  <a:off x="3676047" y="2331690"/>
                  <a:ext cx="2334705" cy="339089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16D82366-24E9-45C8-9742-CC78E7FD93BE}"/>
                    </a:ext>
                  </a:extLst>
                </p:cNvPr>
                <p:cNvCxnSpPr>
                  <a:cxnSpLocks/>
                  <a:stCxn id="111" idx="6"/>
                  <a:endCxn id="128" idx="2"/>
                </p:cNvCxnSpPr>
                <p:nvPr/>
              </p:nvCxnSpPr>
              <p:spPr>
                <a:xfrm flipV="1">
                  <a:off x="3676047" y="2735306"/>
                  <a:ext cx="2334705" cy="298727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EC4423D-6499-4817-81FA-61653C807D4F}"/>
                    </a:ext>
                  </a:extLst>
                </p:cNvPr>
                <p:cNvCxnSpPr>
                  <a:cxnSpLocks/>
                  <a:stCxn id="111" idx="6"/>
                  <a:endCxn id="129" idx="2"/>
                </p:cNvCxnSpPr>
                <p:nvPr/>
              </p:nvCxnSpPr>
              <p:spPr>
                <a:xfrm flipV="1">
                  <a:off x="3676047" y="3192436"/>
                  <a:ext cx="2334705" cy="253014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B69F5CE-C60F-4502-97B9-0426FF89D495}"/>
                    </a:ext>
                  </a:extLst>
                </p:cNvPr>
                <p:cNvCxnSpPr>
                  <a:cxnSpLocks/>
                  <a:stCxn id="111" idx="6"/>
                  <a:endCxn id="130" idx="2"/>
                </p:cNvCxnSpPr>
                <p:nvPr/>
              </p:nvCxnSpPr>
              <p:spPr>
                <a:xfrm flipV="1">
                  <a:off x="3676047" y="3613727"/>
                  <a:ext cx="2334705" cy="21088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C9851E3-D1DC-429F-B3AC-E800D4A53505}"/>
                    </a:ext>
                  </a:extLst>
                </p:cNvPr>
                <p:cNvCxnSpPr>
                  <a:cxnSpLocks/>
                  <a:stCxn id="111" idx="6"/>
                  <a:endCxn id="131" idx="2"/>
                </p:cNvCxnSpPr>
                <p:nvPr/>
              </p:nvCxnSpPr>
              <p:spPr>
                <a:xfrm flipV="1">
                  <a:off x="3676047" y="4017343"/>
                  <a:ext cx="2334705" cy="170523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F8AD30AF-B370-476A-B314-7AB20CDD1036}"/>
                    </a:ext>
                  </a:extLst>
                </p:cNvPr>
                <p:cNvCxnSpPr>
                  <a:cxnSpLocks/>
                  <a:stCxn id="111" idx="6"/>
                  <a:endCxn id="126" idx="2"/>
                </p:cNvCxnSpPr>
                <p:nvPr/>
              </p:nvCxnSpPr>
              <p:spPr>
                <a:xfrm flipV="1">
                  <a:off x="3676047" y="1910399"/>
                  <a:ext cx="2334705" cy="381218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DC759E4C-1808-4790-9B8A-2213DAD5E52A}"/>
                    </a:ext>
                  </a:extLst>
                </p:cNvPr>
                <p:cNvCxnSpPr>
                  <a:cxnSpLocks/>
                  <a:stCxn id="111" idx="6"/>
                  <a:endCxn id="134" idx="2"/>
                </p:cNvCxnSpPr>
                <p:nvPr/>
              </p:nvCxnSpPr>
              <p:spPr>
                <a:xfrm flipV="1">
                  <a:off x="3676047" y="5276876"/>
                  <a:ext cx="2334705" cy="44570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2A532E28-3E90-43C0-A988-7B225ABB6AB3}"/>
                    </a:ext>
                  </a:extLst>
                </p:cNvPr>
                <p:cNvCxnSpPr>
                  <a:cxnSpLocks/>
                  <a:stCxn id="111" idx="6"/>
                  <a:endCxn id="133" idx="2"/>
                </p:cNvCxnSpPr>
                <p:nvPr/>
              </p:nvCxnSpPr>
              <p:spPr>
                <a:xfrm flipV="1">
                  <a:off x="3676047" y="4873260"/>
                  <a:ext cx="2334705" cy="8493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9DC2D0BF-FC10-4971-A9EC-17B46F3305E2}"/>
                    </a:ext>
                  </a:extLst>
                </p:cNvPr>
                <p:cNvCxnSpPr>
                  <a:cxnSpLocks/>
                  <a:stCxn id="111" idx="6"/>
                  <a:endCxn id="132" idx="2"/>
                </p:cNvCxnSpPr>
                <p:nvPr/>
              </p:nvCxnSpPr>
              <p:spPr>
                <a:xfrm flipV="1">
                  <a:off x="3676047" y="4451969"/>
                  <a:ext cx="2334705" cy="127061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C12E82CB-AE55-4A08-B09D-29509F7B67CB}"/>
                    </a:ext>
                  </a:extLst>
                </p:cNvPr>
                <p:cNvCxnSpPr>
                  <a:cxnSpLocks/>
                  <a:stCxn id="111" idx="6"/>
                  <a:endCxn id="135" idx="2"/>
                </p:cNvCxnSpPr>
                <p:nvPr/>
              </p:nvCxnSpPr>
              <p:spPr>
                <a:xfrm flipV="1">
                  <a:off x="3676047" y="5719327"/>
                  <a:ext cx="2335378" cy="32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6E3FAD3E-001E-4CFC-A57D-251AEB56896B}"/>
                    </a:ext>
                  </a:extLst>
                </p:cNvPr>
                <p:cNvSpPr/>
                <p:nvPr/>
              </p:nvSpPr>
              <p:spPr>
                <a:xfrm>
                  <a:off x="7493054" y="5585422"/>
                  <a:ext cx="274320" cy="274320"/>
                </a:xfrm>
                <a:prstGeom prst="ellipse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 dirty="0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0B9E8A14-FAE6-49C8-BF29-75650CED69B4}"/>
                  </a:ext>
                </a:extLst>
              </p:cNvPr>
              <p:cNvGrpSpPr/>
              <p:nvPr/>
            </p:nvGrpSpPr>
            <p:grpSpPr>
              <a:xfrm>
                <a:off x="3109143" y="2204610"/>
                <a:ext cx="5948399" cy="3102003"/>
                <a:chOff x="3144466" y="2194530"/>
                <a:chExt cx="5948399" cy="3102003"/>
              </a:xfrm>
            </p:grpSpPr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75A9AF3-C062-4923-B957-ED608E583887}"/>
                    </a:ext>
                  </a:extLst>
                </p:cNvPr>
                <p:cNvSpPr txBox="1"/>
                <p:nvPr/>
              </p:nvSpPr>
              <p:spPr>
                <a:xfrm>
                  <a:off x="4012392" y="3103026"/>
                  <a:ext cx="1231246" cy="11259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W1</a:t>
                  </a: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CC84CEB0-AF0A-4371-B53A-72EDBBEA8AAA}"/>
                    </a:ext>
                  </a:extLst>
                </p:cNvPr>
                <p:cNvSpPr/>
                <p:nvPr/>
              </p:nvSpPr>
              <p:spPr>
                <a:xfrm>
                  <a:off x="3144466" y="2194530"/>
                  <a:ext cx="2591966" cy="3101989"/>
                </a:xfrm>
                <a:prstGeom prst="rect">
                  <a:avLst/>
                </a:prstGeom>
                <a:noFill/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93E392E6-20BE-4D70-9828-28A94A1619DB}"/>
                    </a:ext>
                  </a:extLst>
                </p:cNvPr>
                <p:cNvSpPr/>
                <p:nvPr/>
              </p:nvSpPr>
              <p:spPr>
                <a:xfrm>
                  <a:off x="6500899" y="2194544"/>
                  <a:ext cx="2591966" cy="3101989"/>
                </a:xfrm>
                <a:prstGeom prst="rect">
                  <a:avLst/>
                </a:prstGeom>
                <a:noFill/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12ED197-3948-4157-9FDC-2F424EDB7060}"/>
                    </a:ext>
                  </a:extLst>
                </p:cNvPr>
                <p:cNvSpPr txBox="1"/>
                <p:nvPr/>
              </p:nvSpPr>
              <p:spPr>
                <a:xfrm>
                  <a:off x="7211146" y="3165091"/>
                  <a:ext cx="1315669" cy="11259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W2</a:t>
                  </a:r>
                </a:p>
              </p:txBody>
            </p:sp>
          </p:grpSp>
        </p:grp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5AB4006-3F34-463A-97E7-C6DA654E4FA8}"/>
                </a:ext>
              </a:extLst>
            </p:cNvPr>
            <p:cNvSpPr txBox="1"/>
            <p:nvPr/>
          </p:nvSpPr>
          <p:spPr>
            <a:xfrm>
              <a:off x="5849847" y="2589958"/>
              <a:ext cx="327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50000"/>
                    </a:schemeClr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0336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34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8" grpId="0" animBg="1"/>
      <p:bldP spid="38" grpId="1" animBg="1"/>
      <p:bldP spid="39" grpId="0" animBg="1"/>
      <p:bldP spid="86" grpId="0"/>
      <p:bldP spid="2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5" y="452673"/>
            <a:ext cx="4557461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Cài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đặt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chương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trình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1DE5-B531-494D-96CB-47E2D24FD033}"/>
              </a:ext>
            </a:extLst>
          </p:cNvPr>
          <p:cNvSpPr txBox="1"/>
          <p:nvPr/>
        </p:nvSpPr>
        <p:spPr>
          <a:xfrm>
            <a:off x="6628929" y="4646176"/>
            <a:ext cx="4117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Game engine: Unity 2021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F7063E-06BD-4C33-BFA5-D96C465829E0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>
            <a:fillRect/>
          </a:stretch>
        </p:blipFill>
        <p:spPr>
          <a:noFill/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57CFECD-204E-457D-81FA-AB182C2CB14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>
            <a:fillRect/>
          </a:stretch>
        </p:blipFill>
        <p:spPr>
          <a:noFill/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9ECFC19-4246-4FED-A79A-AAA06B278EB0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" b="5806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8E991D-4CD4-4B7B-BFD1-CE48D8A04F93}"/>
              </a:ext>
            </a:extLst>
          </p:cNvPr>
          <p:cNvSpPr txBox="1"/>
          <p:nvPr/>
        </p:nvSpPr>
        <p:spPr>
          <a:xfrm>
            <a:off x="6628929" y="3931310"/>
            <a:ext cx="4117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Name: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Chương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trình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phỏng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xe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lái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neuron network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00737-5840-4E6E-82D6-33274924949B}"/>
              </a:ext>
            </a:extLst>
          </p:cNvPr>
          <p:cNvSpPr txBox="1"/>
          <p:nvPr/>
        </p:nvSpPr>
        <p:spPr>
          <a:xfrm>
            <a:off x="6628929" y="5114821"/>
            <a:ext cx="4117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IDE: Visual studio 2019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F125C6-4CC7-494D-B65C-90D9D1565B23}"/>
              </a:ext>
            </a:extLst>
          </p:cNvPr>
          <p:cNvSpPr txBox="1"/>
          <p:nvPr/>
        </p:nvSpPr>
        <p:spPr>
          <a:xfrm>
            <a:off x="6628929" y="5583466"/>
            <a:ext cx="4117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Language: C#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411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685544" y="2574349"/>
            <a:ext cx="3627379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đạt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9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5B9F6C1-DC46-47B2-B228-03B08795D3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E94B4-63C9-4C92-882A-A469890440CD}"/>
              </a:ext>
            </a:extLst>
          </p:cNvPr>
          <p:cNvSpPr/>
          <p:nvPr/>
        </p:nvSpPr>
        <p:spPr>
          <a:xfrm>
            <a:off x="75414" y="867266"/>
            <a:ext cx="2460396" cy="838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D7B0DB-8254-46AD-9C07-B2BAEAE69C7F}"/>
              </a:ext>
            </a:extLst>
          </p:cNvPr>
          <p:cNvSpPr/>
          <p:nvPr/>
        </p:nvSpPr>
        <p:spPr>
          <a:xfrm>
            <a:off x="1611983" y="4469876"/>
            <a:ext cx="7663991" cy="111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1C21CC-F57A-40B9-BC1D-4FE67424BE92}"/>
              </a:ext>
            </a:extLst>
          </p:cNvPr>
          <p:cNvSpPr/>
          <p:nvPr/>
        </p:nvSpPr>
        <p:spPr>
          <a:xfrm>
            <a:off x="9417377" y="3930977"/>
            <a:ext cx="2705494" cy="628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7C199F-D1A2-48A4-9166-92AE71D6CF01}"/>
              </a:ext>
            </a:extLst>
          </p:cNvPr>
          <p:cNvSpPr txBox="1"/>
          <p:nvPr/>
        </p:nvSpPr>
        <p:spPr>
          <a:xfrm>
            <a:off x="395925" y="1776358"/>
            <a:ext cx="181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Các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đối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tượng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trong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trò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chơi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06F5B-16F8-45D3-BA6E-E87AC6A2B090}"/>
              </a:ext>
            </a:extLst>
          </p:cNvPr>
          <p:cNvSpPr txBox="1"/>
          <p:nvPr/>
        </p:nvSpPr>
        <p:spPr>
          <a:xfrm>
            <a:off x="4534291" y="5588227"/>
            <a:ext cx="2356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Thư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mục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chứa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toàn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bộ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source code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và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các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file render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C27FF7-3CCE-4F61-84DE-76315C901C6E}"/>
              </a:ext>
            </a:extLst>
          </p:cNvPr>
          <p:cNvSpPr txBox="1"/>
          <p:nvPr/>
        </p:nvSpPr>
        <p:spPr>
          <a:xfrm>
            <a:off x="9709605" y="4664897"/>
            <a:ext cx="235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Kiểm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sự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thay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đổi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của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quần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thể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82E10D-2A03-4C86-9990-310BFFDAE78D}"/>
              </a:ext>
            </a:extLst>
          </p:cNvPr>
          <p:cNvSpPr/>
          <p:nvPr/>
        </p:nvSpPr>
        <p:spPr>
          <a:xfrm>
            <a:off x="5175315" y="254524"/>
            <a:ext cx="1366888" cy="358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D54F8-9AA8-4FD1-B1B0-664ACB50B811}"/>
              </a:ext>
            </a:extLst>
          </p:cNvPr>
          <p:cNvSpPr txBox="1"/>
          <p:nvPr/>
        </p:nvSpPr>
        <p:spPr>
          <a:xfrm>
            <a:off x="4917648" y="697410"/>
            <a:ext cx="23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Các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nút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điều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khiển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6751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172F6E-1F76-42D0-B82D-0EA66A14006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5" b="19645"/>
          <a:stretch>
            <a:fillRect/>
          </a:stretch>
        </p:blipFill>
        <p:spPr>
          <a:xfrm>
            <a:off x="2995748" y="2160588"/>
            <a:ext cx="6164432" cy="2503487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B4FD139-01DD-43F7-8BCB-A48448DACA98}"/>
              </a:ext>
            </a:extLst>
          </p:cNvPr>
          <p:cNvSpPr/>
          <p:nvPr/>
        </p:nvSpPr>
        <p:spPr>
          <a:xfrm>
            <a:off x="760118" y="24568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F813EB-8A10-4110-99A1-8E857D306504}"/>
              </a:ext>
            </a:extLst>
          </p:cNvPr>
          <p:cNvSpPr txBox="1"/>
          <p:nvPr/>
        </p:nvSpPr>
        <p:spPr>
          <a:xfrm>
            <a:off x="2603612" y="1514258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từ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chương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trình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10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lần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chạy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thử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9" name="Rectangle 1">
            <a:extLst>
              <a:ext uri="{FF2B5EF4-FFF2-40B4-BE49-F238E27FC236}">
                <a16:creationId xmlns:a16="http://schemas.microsoft.com/office/drawing/2014/main" id="{5E817A34-DF87-45E1-B443-C07B910874B9}"/>
              </a:ext>
            </a:extLst>
          </p:cNvPr>
          <p:cNvSpPr>
            <a:spLocks noChangeAspect="1"/>
          </p:cNvSpPr>
          <p:nvPr/>
        </p:nvSpPr>
        <p:spPr>
          <a:xfrm>
            <a:off x="10352920" y="3017763"/>
            <a:ext cx="1049318" cy="1045427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738858-949B-4ACB-95E7-043A7D818FFB}"/>
              </a:ext>
            </a:extLst>
          </p:cNvPr>
          <p:cNvGrpSpPr/>
          <p:nvPr/>
        </p:nvGrpSpPr>
        <p:grpSpPr>
          <a:xfrm>
            <a:off x="796489" y="4443342"/>
            <a:ext cx="1987660" cy="1865978"/>
            <a:chOff x="796489" y="4443342"/>
            <a:chExt cx="1987660" cy="186597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64BE6C6-7FE5-4428-863D-B62DB8FF863D}"/>
                </a:ext>
              </a:extLst>
            </p:cNvPr>
            <p:cNvGrpSpPr/>
            <p:nvPr/>
          </p:nvGrpSpPr>
          <p:grpSpPr>
            <a:xfrm>
              <a:off x="796489" y="5201324"/>
              <a:ext cx="1987660" cy="1107996"/>
              <a:chOff x="2551705" y="4283314"/>
              <a:chExt cx="2357003" cy="110799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36329A0-F528-4CA0-BF4A-1639AC730BB8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Chương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trình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hoàn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toàn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đạt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được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mục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tiêu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trong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bất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kỳ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lần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chạy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nghiệm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nào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C8C19A7-9C24-47CF-B43C-C0F5AA1E12AE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Thu </a:t>
                </a:r>
                <a:r>
                  <a:rPr lang="en-US" altLang="ko-KR" sz="1200" b="1" dirty="0" err="1">
                    <a:solidFill>
                      <a:schemeClr val="accent2"/>
                    </a:solidFill>
                    <a:cs typeface="Arial" pitchFamily="34" charset="0"/>
                  </a:rPr>
                  <a:t>được</a:t>
                </a:r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accent2"/>
                    </a:solidFill>
                    <a:cs typeface="Arial" pitchFamily="34" charset="0"/>
                  </a:rPr>
                  <a:t>kết</a:t>
                </a:r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accent2"/>
                    </a:solidFill>
                    <a:cs typeface="Arial" pitchFamily="34" charset="0"/>
                  </a:rPr>
                  <a:t>quả</a:t>
                </a:r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chemeClr val="accent2"/>
                    </a:solidFill>
                    <a:cs typeface="Arial" pitchFamily="34" charset="0"/>
                  </a:rPr>
                  <a:t>tốt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278AD58-7DC1-4B17-B3A9-559B1A638803}"/>
                </a:ext>
              </a:extLst>
            </p:cNvPr>
            <p:cNvSpPr/>
            <p:nvPr/>
          </p:nvSpPr>
          <p:spPr>
            <a:xfrm>
              <a:off x="1473197" y="4443342"/>
              <a:ext cx="634244" cy="63424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F5B95E4-D577-4992-AAFB-E82EE5EBAE56}"/>
                </a:ext>
              </a:extLst>
            </p:cNvPr>
            <p:cNvSpPr/>
            <p:nvPr/>
          </p:nvSpPr>
          <p:spPr>
            <a:xfrm>
              <a:off x="1628914" y="4543590"/>
              <a:ext cx="348188" cy="369886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A733DE-B7A2-426B-8DC2-B8935C299583}"/>
              </a:ext>
            </a:extLst>
          </p:cNvPr>
          <p:cNvGrpSpPr/>
          <p:nvPr/>
        </p:nvGrpSpPr>
        <p:grpSpPr>
          <a:xfrm>
            <a:off x="6512575" y="4436342"/>
            <a:ext cx="1987660" cy="2057644"/>
            <a:chOff x="6512575" y="4436342"/>
            <a:chExt cx="1987660" cy="205764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DB6B697-39E9-4823-9538-E04F06C69FC9}"/>
                </a:ext>
              </a:extLst>
            </p:cNvPr>
            <p:cNvGrpSpPr/>
            <p:nvPr/>
          </p:nvGrpSpPr>
          <p:grpSpPr>
            <a:xfrm>
              <a:off x="6512575" y="5201324"/>
              <a:ext cx="1987660" cy="1292662"/>
              <a:chOff x="2551705" y="4283314"/>
              <a:chExt cx="2357003" cy="129266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B9D9CA3-DE3A-42E9-AD46-E3305AC462BE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Mô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hình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còn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khá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đơn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giản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dụng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nhiều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công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cụ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hỗ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trợ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có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sẵn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từ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Unity,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chưa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thể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đáp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ứng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cầu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thực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tế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252F004-F67C-4306-A492-3AC757B38070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err="1">
                    <a:solidFill>
                      <a:srgbClr val="FBA200"/>
                    </a:solidFill>
                    <a:cs typeface="Arial" pitchFamily="34" charset="0"/>
                  </a:rPr>
                  <a:t>Mô</a:t>
                </a:r>
                <a:r>
                  <a:rPr lang="en-US" altLang="ko-KR" sz="1200" b="1" dirty="0">
                    <a:solidFill>
                      <a:srgbClr val="FBA2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FBA200"/>
                    </a:solidFill>
                    <a:cs typeface="Arial" pitchFamily="34" charset="0"/>
                  </a:rPr>
                  <a:t>hình</a:t>
                </a:r>
                <a:r>
                  <a:rPr lang="en-US" altLang="ko-KR" sz="1200" b="1" dirty="0">
                    <a:solidFill>
                      <a:srgbClr val="FBA2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FBA200"/>
                    </a:solidFill>
                    <a:cs typeface="Arial" pitchFamily="34" charset="0"/>
                  </a:rPr>
                  <a:t>còn</a:t>
                </a:r>
                <a:r>
                  <a:rPr lang="en-US" altLang="ko-KR" sz="1200" b="1" dirty="0">
                    <a:solidFill>
                      <a:srgbClr val="FBA2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FBA200"/>
                    </a:solidFill>
                    <a:cs typeface="Arial" pitchFamily="34" charset="0"/>
                  </a:rPr>
                  <a:t>sơ</a:t>
                </a:r>
                <a:r>
                  <a:rPr lang="en-US" altLang="ko-KR" sz="1200" b="1" dirty="0">
                    <a:solidFill>
                      <a:srgbClr val="FBA200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FBA200"/>
                    </a:solidFill>
                    <a:cs typeface="Arial" pitchFamily="34" charset="0"/>
                  </a:rPr>
                  <a:t>khai</a:t>
                </a:r>
                <a:endParaRPr lang="ko-KR" altLang="en-US" sz="1200" b="1" dirty="0">
                  <a:solidFill>
                    <a:srgbClr val="FBA2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5EB7081-9FAB-4694-A43C-6E3858B517FA}"/>
                </a:ext>
              </a:extLst>
            </p:cNvPr>
            <p:cNvSpPr/>
            <p:nvPr/>
          </p:nvSpPr>
          <p:spPr>
            <a:xfrm>
              <a:off x="7189283" y="4436342"/>
              <a:ext cx="634244" cy="63424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B968DE6-A2E7-437D-887F-10BE8852A080}"/>
                </a:ext>
              </a:extLst>
            </p:cNvPr>
            <p:cNvSpPr/>
            <p:nvPr/>
          </p:nvSpPr>
          <p:spPr>
            <a:xfrm rot="10800000">
              <a:off x="7323862" y="4581126"/>
              <a:ext cx="348188" cy="369886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88CBE39-6707-43D8-B2BF-07374AB73A96}"/>
              </a:ext>
            </a:extLst>
          </p:cNvPr>
          <p:cNvGrpSpPr/>
          <p:nvPr/>
        </p:nvGrpSpPr>
        <p:grpSpPr>
          <a:xfrm>
            <a:off x="3654532" y="4436342"/>
            <a:ext cx="1987660" cy="2057644"/>
            <a:chOff x="3654532" y="4436342"/>
            <a:chExt cx="1987660" cy="205764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0CCF425-9769-4B54-AEB3-5455F8173A74}"/>
                </a:ext>
              </a:extLst>
            </p:cNvPr>
            <p:cNvGrpSpPr/>
            <p:nvPr/>
          </p:nvGrpSpPr>
          <p:grpSpPr>
            <a:xfrm>
              <a:off x="3654532" y="5201324"/>
              <a:ext cx="1987660" cy="1292662"/>
              <a:chOff x="2551705" y="4283314"/>
              <a:chExt cx="2357003" cy="129266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C27278-5E3B-4F73-B2A8-6C8A1FCCF2F7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Thời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gian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train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trung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bình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trong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10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lần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nghiệm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từ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3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đến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4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phút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số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lần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tái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tạo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thế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hệ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dân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số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mới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trung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bình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từ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4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đến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7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thế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hệ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con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5044AF9-74F1-41F6-B504-14C6D27D766E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err="1">
                    <a:solidFill>
                      <a:srgbClr val="90C221"/>
                    </a:solidFill>
                    <a:cs typeface="Arial" pitchFamily="34" charset="0"/>
                  </a:rPr>
                  <a:t>Thời</a:t>
                </a:r>
                <a:r>
                  <a:rPr lang="en-US" altLang="ko-KR" sz="1200" b="1" dirty="0">
                    <a:solidFill>
                      <a:srgbClr val="90C22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90C221"/>
                    </a:solidFill>
                    <a:cs typeface="Arial" pitchFamily="34" charset="0"/>
                  </a:rPr>
                  <a:t>gian</a:t>
                </a:r>
                <a:r>
                  <a:rPr lang="en-US" altLang="ko-KR" sz="1200" b="1" dirty="0">
                    <a:solidFill>
                      <a:srgbClr val="90C221"/>
                    </a:solidFill>
                    <a:cs typeface="Arial" pitchFamily="34" charset="0"/>
                  </a:rPr>
                  <a:t> train </a:t>
                </a:r>
                <a:r>
                  <a:rPr lang="en-US" altLang="ko-KR" sz="1200" b="1" dirty="0" err="1">
                    <a:solidFill>
                      <a:srgbClr val="90C221"/>
                    </a:solidFill>
                    <a:cs typeface="Arial" pitchFamily="34" charset="0"/>
                  </a:rPr>
                  <a:t>nhanh</a:t>
                </a:r>
                <a:endParaRPr lang="ko-KR" altLang="en-US" sz="1200" b="1" dirty="0">
                  <a:solidFill>
                    <a:srgbClr val="90C22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E32051-5661-4E53-9578-2DA208CB9780}"/>
                </a:ext>
              </a:extLst>
            </p:cNvPr>
            <p:cNvSpPr/>
            <p:nvPr/>
          </p:nvSpPr>
          <p:spPr>
            <a:xfrm>
              <a:off x="4331240" y="4436342"/>
              <a:ext cx="634244" cy="634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6841D335-4641-4EC3-A852-5E26D36542E8}"/>
                </a:ext>
              </a:extLst>
            </p:cNvPr>
            <p:cNvSpPr/>
            <p:nvPr/>
          </p:nvSpPr>
          <p:spPr>
            <a:xfrm>
              <a:off x="4465819" y="4548135"/>
              <a:ext cx="348188" cy="369886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02A55D-4898-4A04-ADC8-CC5526DD091F}"/>
              </a:ext>
            </a:extLst>
          </p:cNvPr>
          <p:cNvGrpSpPr/>
          <p:nvPr/>
        </p:nvGrpSpPr>
        <p:grpSpPr>
          <a:xfrm>
            <a:off x="9370618" y="4444734"/>
            <a:ext cx="1987660" cy="2233918"/>
            <a:chOff x="9370618" y="4444734"/>
            <a:chExt cx="1987660" cy="223391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1065512-C826-48E6-B24C-71AF2AB8EC88}"/>
                </a:ext>
              </a:extLst>
            </p:cNvPr>
            <p:cNvGrpSpPr/>
            <p:nvPr/>
          </p:nvGrpSpPr>
          <p:grpSpPr>
            <a:xfrm>
              <a:off x="9370618" y="5201324"/>
              <a:ext cx="1987660" cy="1477328"/>
              <a:chOff x="2551705" y="4283314"/>
              <a:chExt cx="2357003" cy="1477328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DACF3D3-C778-4498-B08D-3BC886E5D94A}"/>
                  </a:ext>
                </a:extLst>
              </p:cNvPr>
              <p:cNvSpPr txBox="1"/>
              <p:nvPr/>
            </p:nvSpPr>
            <p:spPr>
              <a:xfrm>
                <a:off x="2551706" y="4560313"/>
                <a:ext cx="23570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Chương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trình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mới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chỉ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xử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lý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việc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di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chuyển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của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xe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trong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giới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hạn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của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làn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đường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chứ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chưa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xử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lý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việc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nhận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diện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và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tránh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các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vật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thể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AAB28A-516E-4A82-9D78-16CBC1E4C6BE}"/>
                  </a:ext>
                </a:extLst>
              </p:cNvPr>
              <p:cNvSpPr txBox="1"/>
              <p:nvPr/>
            </p:nvSpPr>
            <p:spPr>
              <a:xfrm>
                <a:off x="2551705" y="4283314"/>
                <a:ext cx="23369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err="1">
                    <a:solidFill>
                      <a:srgbClr val="E62601"/>
                    </a:solidFill>
                    <a:cs typeface="Arial" pitchFamily="34" charset="0"/>
                  </a:rPr>
                  <a:t>Chưa</a:t>
                </a:r>
                <a:r>
                  <a:rPr lang="en-US" altLang="ko-KR" sz="1200" b="1" dirty="0">
                    <a:solidFill>
                      <a:srgbClr val="E6260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E62601"/>
                    </a:solidFill>
                    <a:cs typeface="Arial" pitchFamily="34" charset="0"/>
                  </a:rPr>
                  <a:t>xử</a:t>
                </a:r>
                <a:r>
                  <a:rPr lang="en-US" altLang="ko-KR" sz="1200" b="1" dirty="0">
                    <a:solidFill>
                      <a:srgbClr val="E6260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E62601"/>
                    </a:solidFill>
                    <a:cs typeface="Arial" pitchFamily="34" charset="0"/>
                  </a:rPr>
                  <a:t>lý</a:t>
                </a:r>
                <a:r>
                  <a:rPr lang="en-US" altLang="ko-KR" sz="1200" b="1" dirty="0">
                    <a:solidFill>
                      <a:srgbClr val="E6260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E62601"/>
                    </a:solidFill>
                    <a:cs typeface="Arial" pitchFamily="34" charset="0"/>
                  </a:rPr>
                  <a:t>tránh</a:t>
                </a:r>
                <a:r>
                  <a:rPr lang="en-US" altLang="ko-KR" sz="1200" b="1" dirty="0">
                    <a:solidFill>
                      <a:srgbClr val="E6260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E62601"/>
                    </a:solidFill>
                    <a:cs typeface="Arial" pitchFamily="34" charset="0"/>
                  </a:rPr>
                  <a:t>vật</a:t>
                </a:r>
                <a:r>
                  <a:rPr lang="en-US" altLang="ko-KR" sz="1200" b="1" dirty="0">
                    <a:solidFill>
                      <a:srgbClr val="E6260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E62601"/>
                    </a:solidFill>
                    <a:cs typeface="Arial" pitchFamily="34" charset="0"/>
                  </a:rPr>
                  <a:t>thể</a:t>
                </a:r>
                <a:endParaRPr lang="ko-KR" altLang="en-US" sz="1200" b="1" dirty="0">
                  <a:solidFill>
                    <a:srgbClr val="E6260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B0FA2F-4491-4474-AFA3-80B0D245C5FE}"/>
                </a:ext>
              </a:extLst>
            </p:cNvPr>
            <p:cNvSpPr/>
            <p:nvPr/>
          </p:nvSpPr>
          <p:spPr>
            <a:xfrm>
              <a:off x="10047326" y="4444734"/>
              <a:ext cx="634244" cy="6342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270A7A82-A5B2-4E8E-BFB9-BB98DFD3EF4D}"/>
                </a:ext>
              </a:extLst>
            </p:cNvPr>
            <p:cNvSpPr/>
            <p:nvPr/>
          </p:nvSpPr>
          <p:spPr>
            <a:xfrm rot="10800000">
              <a:off x="10190354" y="4582969"/>
              <a:ext cx="348188" cy="369886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956346" y="638315"/>
            <a:ext cx="10771464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Đề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tài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:</a:t>
            </a:r>
          </a:p>
          <a:p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Ứng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dụng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mạng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neuron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trong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điều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khiển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mô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hình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xe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tự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lái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trên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 unity  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704675" y="3383526"/>
            <a:ext cx="38757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Nhóm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thực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hiện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: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Nhóm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4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423663-652C-4425-AB27-2CE1D0A8E440}"/>
              </a:ext>
            </a:extLst>
          </p:cNvPr>
          <p:cNvSpPr txBox="1"/>
          <p:nvPr/>
        </p:nvSpPr>
        <p:spPr>
          <a:xfrm>
            <a:off x="956346" y="3983443"/>
            <a:ext cx="38757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Thành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viên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: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78D06-182D-4E1F-A67C-AD08C8177230}"/>
              </a:ext>
            </a:extLst>
          </p:cNvPr>
          <p:cNvSpPr txBox="1"/>
          <p:nvPr/>
        </p:nvSpPr>
        <p:spPr>
          <a:xfrm>
            <a:off x="4580388" y="4583360"/>
            <a:ext cx="387571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Lê Quang Khải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Nguyễn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Thành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Khiêm</a:t>
            </a: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Phạm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Duy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Khánh</a:t>
            </a: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Dương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Tôn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Khánh</a:t>
            </a: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For listening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62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Nội</a:t>
            </a: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dung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83988" cy="1099644"/>
            <a:chOff x="1848112" y="1575921"/>
            <a:chExt cx="5383988" cy="1099644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Giới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thiệu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quát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mục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tiêu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một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số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vấn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liên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về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đề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tài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83988" cy="1099644"/>
            <a:chOff x="1848112" y="1575921"/>
            <a:chExt cx="5383988" cy="10996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sở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thuyết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nghiên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cứu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xây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dựng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hình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mạng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neuron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lái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383988" cy="914978"/>
            <a:chOff x="1848112" y="1575921"/>
            <a:chExt cx="5383988" cy="9149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xây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dựng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hình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trên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Unity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Visual studio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Xây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dựng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mô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hình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mạng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111908"/>
            <a:ext cx="5383988" cy="914978"/>
            <a:chOff x="1848112" y="1575921"/>
            <a:chExt cx="5383988" cy="9149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được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xây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dựng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chạy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chương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trình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đạt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được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685545" y="2574349"/>
            <a:ext cx="3589532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Tổng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70713B2-2451-4A5D-8292-41D564D931D7}"/>
              </a:ext>
            </a:extLst>
          </p:cNvPr>
          <p:cNvGrpSpPr/>
          <p:nvPr/>
        </p:nvGrpSpPr>
        <p:grpSpPr>
          <a:xfrm>
            <a:off x="1934908" y="1580366"/>
            <a:ext cx="8322182" cy="3412491"/>
            <a:chOff x="1934908" y="1580366"/>
            <a:chExt cx="8322182" cy="341249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591584" y="1918095"/>
              <a:ext cx="3570483" cy="1465846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934908" y="2131258"/>
              <a:ext cx="3570483" cy="1465846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686607" y="3159579"/>
              <a:ext cx="3570483" cy="1465846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A79DE4BA-8A39-4211-84F0-2435D01D6161}"/>
                </a:ext>
              </a:extLst>
            </p:cNvPr>
            <p:cNvSpPr/>
            <p:nvPr/>
          </p:nvSpPr>
          <p:spPr>
            <a:xfrm>
              <a:off x="4776864" y="1580366"/>
              <a:ext cx="2626881" cy="3412491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  <a:gd name="connsiteX0" fmla="*/ 173835 w 788240"/>
                <a:gd name="connsiteY0" fmla="*/ 1023975 h 1023975"/>
                <a:gd name="connsiteX1" fmla="*/ 639815 w 788240"/>
                <a:gd name="connsiteY1" fmla="*/ 954560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8932"/>
                <a:gd name="connsiteX1" fmla="*/ 654690 w 788240"/>
                <a:gd name="connsiteY1" fmla="*/ 1028932 h 1028932"/>
                <a:gd name="connsiteX2" fmla="*/ 603620 w 788240"/>
                <a:gd name="connsiteY2" fmla="*/ 878360 h 1028932"/>
                <a:gd name="connsiteX3" fmla="*/ 679820 w 788240"/>
                <a:gd name="connsiteY3" fmla="*/ 618328 h 1028932"/>
                <a:gd name="connsiteX4" fmla="*/ 778880 w 788240"/>
                <a:gd name="connsiteY4" fmla="*/ 276380 h 1028932"/>
                <a:gd name="connsiteX5" fmla="*/ 352160 w 788240"/>
                <a:gd name="connsiteY5" fmla="*/ 7775 h 1028932"/>
                <a:gd name="connsiteX6" fmla="*/ 116893 w 788240"/>
                <a:gd name="connsiteY6" fmla="*/ 203990 h 1028932"/>
                <a:gd name="connsiteX7" fmla="*/ 109273 w 788240"/>
                <a:gd name="connsiteY7" fmla="*/ 263045 h 1028932"/>
                <a:gd name="connsiteX8" fmla="*/ 52123 w 788240"/>
                <a:gd name="connsiteY8" fmla="*/ 360200 h 1028932"/>
                <a:gd name="connsiteX9" fmla="*/ 6403 w 788240"/>
                <a:gd name="connsiteY9" fmla="*/ 420208 h 1028932"/>
                <a:gd name="connsiteX10" fmla="*/ 16880 w 788240"/>
                <a:gd name="connsiteY10" fmla="*/ 508790 h 1028932"/>
                <a:gd name="connsiteX11" fmla="*/ 55933 w 788240"/>
                <a:gd name="connsiteY11" fmla="*/ 544985 h 1028932"/>
                <a:gd name="connsiteX12" fmla="*/ 11165 w 788240"/>
                <a:gd name="connsiteY12" fmla="*/ 563083 h 1028932"/>
                <a:gd name="connsiteX13" fmla="*/ 23548 w 788240"/>
                <a:gd name="connsiteY13" fmla="*/ 602135 h 1028932"/>
                <a:gd name="connsiteX14" fmla="*/ 22595 w 788240"/>
                <a:gd name="connsiteY14" fmla="*/ 665953 h 1028932"/>
                <a:gd name="connsiteX15" fmla="*/ 78793 w 788240"/>
                <a:gd name="connsiteY15" fmla="*/ 737390 h 1028932"/>
                <a:gd name="connsiteX16" fmla="*/ 217858 w 788240"/>
                <a:gd name="connsiteY16" fmla="*/ 757393 h 1028932"/>
                <a:gd name="connsiteX17" fmla="*/ 173835 w 788240"/>
                <a:gd name="connsiteY17" fmla="*/ 1023975 h 1028932"/>
                <a:gd name="connsiteX0" fmla="*/ 173835 w 788240"/>
                <a:gd name="connsiteY0" fmla="*/ 1023975 h 1023975"/>
                <a:gd name="connsiteX1" fmla="*/ 674523 w 788240"/>
                <a:gd name="connsiteY1" fmla="*/ 1023974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3975"/>
                <a:gd name="connsiteX1" fmla="*/ 679481 w 788240"/>
                <a:gd name="connsiteY1" fmla="*/ 1014058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3975"/>
                <a:gd name="connsiteX1" fmla="*/ 679481 w 788240"/>
                <a:gd name="connsiteY1" fmla="*/ 1019016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  <a:gd name="connsiteX0" fmla="*/ 173835 w 788240"/>
                <a:gd name="connsiteY0" fmla="*/ 1023975 h 1023975"/>
                <a:gd name="connsiteX1" fmla="*/ 679481 w 788240"/>
                <a:gd name="connsiteY1" fmla="*/ 1021495 h 1023975"/>
                <a:gd name="connsiteX2" fmla="*/ 603620 w 788240"/>
                <a:gd name="connsiteY2" fmla="*/ 878360 h 1023975"/>
                <a:gd name="connsiteX3" fmla="*/ 679820 w 788240"/>
                <a:gd name="connsiteY3" fmla="*/ 618328 h 1023975"/>
                <a:gd name="connsiteX4" fmla="*/ 778880 w 788240"/>
                <a:gd name="connsiteY4" fmla="*/ 276380 h 1023975"/>
                <a:gd name="connsiteX5" fmla="*/ 352160 w 788240"/>
                <a:gd name="connsiteY5" fmla="*/ 7775 h 1023975"/>
                <a:gd name="connsiteX6" fmla="*/ 116893 w 788240"/>
                <a:gd name="connsiteY6" fmla="*/ 203990 h 1023975"/>
                <a:gd name="connsiteX7" fmla="*/ 109273 w 788240"/>
                <a:gd name="connsiteY7" fmla="*/ 263045 h 1023975"/>
                <a:gd name="connsiteX8" fmla="*/ 52123 w 788240"/>
                <a:gd name="connsiteY8" fmla="*/ 360200 h 1023975"/>
                <a:gd name="connsiteX9" fmla="*/ 6403 w 788240"/>
                <a:gd name="connsiteY9" fmla="*/ 420208 h 1023975"/>
                <a:gd name="connsiteX10" fmla="*/ 16880 w 788240"/>
                <a:gd name="connsiteY10" fmla="*/ 508790 h 1023975"/>
                <a:gd name="connsiteX11" fmla="*/ 55933 w 788240"/>
                <a:gd name="connsiteY11" fmla="*/ 544985 h 1023975"/>
                <a:gd name="connsiteX12" fmla="*/ 11165 w 788240"/>
                <a:gd name="connsiteY12" fmla="*/ 563083 h 1023975"/>
                <a:gd name="connsiteX13" fmla="*/ 23548 w 788240"/>
                <a:gd name="connsiteY13" fmla="*/ 602135 h 1023975"/>
                <a:gd name="connsiteX14" fmla="*/ 22595 w 788240"/>
                <a:gd name="connsiteY14" fmla="*/ 665953 h 1023975"/>
                <a:gd name="connsiteX15" fmla="*/ 78793 w 788240"/>
                <a:gd name="connsiteY15" fmla="*/ 737390 h 1023975"/>
                <a:gd name="connsiteX16" fmla="*/ 217858 w 788240"/>
                <a:gd name="connsiteY16" fmla="*/ 757393 h 1023975"/>
                <a:gd name="connsiteX17" fmla="*/ 173835 w 788240"/>
                <a:gd name="connsiteY17" fmla="*/ 1023975 h 10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8240" h="1023975">
                  <a:moveTo>
                    <a:pt x="173835" y="1023975"/>
                  </a:moveTo>
                  <a:lnTo>
                    <a:pt x="679481" y="1021495"/>
                  </a:lnTo>
                  <a:cubicBezTo>
                    <a:pt x="666146" y="995778"/>
                    <a:pt x="612193" y="896458"/>
                    <a:pt x="603620" y="878360"/>
                  </a:cubicBezTo>
                  <a:cubicBezTo>
                    <a:pt x="579808" y="822163"/>
                    <a:pt x="596953" y="699290"/>
                    <a:pt x="679820" y="618328"/>
                  </a:cubicBezTo>
                  <a:cubicBezTo>
                    <a:pt x="758878" y="541175"/>
                    <a:pt x="810313" y="391633"/>
                    <a:pt x="778880" y="276380"/>
                  </a:cubicBezTo>
                  <a:cubicBezTo>
                    <a:pt x="727445" y="85880"/>
                    <a:pt x="555995" y="-32230"/>
                    <a:pt x="352160" y="7775"/>
                  </a:cubicBezTo>
                  <a:cubicBezTo>
                    <a:pt x="352160" y="7775"/>
                    <a:pt x="175948" y="29683"/>
                    <a:pt x="116893" y="203990"/>
                  </a:cubicBezTo>
                  <a:cubicBezTo>
                    <a:pt x="116893" y="203990"/>
                    <a:pt x="107368" y="229708"/>
                    <a:pt x="109273" y="263045"/>
                  </a:cubicBezTo>
                  <a:cubicBezTo>
                    <a:pt x="114035" y="316385"/>
                    <a:pt x="75935" y="347818"/>
                    <a:pt x="52123" y="360200"/>
                  </a:cubicBezTo>
                  <a:cubicBezTo>
                    <a:pt x="27358" y="373535"/>
                    <a:pt x="-16457" y="395443"/>
                    <a:pt x="6403" y="420208"/>
                  </a:cubicBezTo>
                  <a:cubicBezTo>
                    <a:pt x="34025" y="450688"/>
                    <a:pt x="32120" y="489740"/>
                    <a:pt x="16880" y="508790"/>
                  </a:cubicBezTo>
                  <a:cubicBezTo>
                    <a:pt x="-2170" y="531650"/>
                    <a:pt x="53075" y="532603"/>
                    <a:pt x="55933" y="544985"/>
                  </a:cubicBezTo>
                  <a:cubicBezTo>
                    <a:pt x="58790" y="558320"/>
                    <a:pt x="14975" y="547843"/>
                    <a:pt x="11165" y="563083"/>
                  </a:cubicBezTo>
                  <a:cubicBezTo>
                    <a:pt x="7355" y="579275"/>
                    <a:pt x="19738" y="583085"/>
                    <a:pt x="23548" y="602135"/>
                  </a:cubicBezTo>
                  <a:cubicBezTo>
                    <a:pt x="27358" y="621185"/>
                    <a:pt x="24500" y="656428"/>
                    <a:pt x="22595" y="665953"/>
                  </a:cubicBezTo>
                  <a:cubicBezTo>
                    <a:pt x="20690" y="675478"/>
                    <a:pt x="26405" y="732628"/>
                    <a:pt x="78793" y="737390"/>
                  </a:cubicBezTo>
                  <a:cubicBezTo>
                    <a:pt x="131180" y="742153"/>
                    <a:pt x="196903" y="731675"/>
                    <a:pt x="217858" y="757393"/>
                  </a:cubicBezTo>
                  <a:cubicBezTo>
                    <a:pt x="236908" y="783110"/>
                    <a:pt x="197647" y="952538"/>
                    <a:pt x="173835" y="102397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2164984" y="3438875"/>
              <a:ext cx="3570483" cy="1465846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F695B1-DAE8-474D-9F82-A92041184E62}"/>
              </a:ext>
            </a:extLst>
          </p:cNvPr>
          <p:cNvGrpSpPr/>
          <p:nvPr/>
        </p:nvGrpSpPr>
        <p:grpSpPr>
          <a:xfrm>
            <a:off x="5584655" y="1958646"/>
            <a:ext cx="1327265" cy="1300719"/>
            <a:chOff x="1684786" y="2516290"/>
            <a:chExt cx="702035" cy="687994"/>
          </a:xfrm>
          <a:solidFill>
            <a:schemeClr val="accent1">
              <a:lumMod val="50000"/>
            </a:schemeClr>
          </a:solidFill>
        </p:grpSpPr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229B4A54-DAF7-4925-95BC-0DB7F6C79465}"/>
                </a:ext>
              </a:extLst>
            </p:cNvPr>
            <p:cNvSpPr/>
            <p:nvPr/>
          </p:nvSpPr>
          <p:spPr>
            <a:xfrm>
              <a:off x="1684786" y="2516290"/>
              <a:ext cx="702035" cy="687994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8161BE7-58D2-415D-AD08-C4FA5068627D}"/>
                </a:ext>
              </a:extLst>
            </p:cNvPr>
            <p:cNvSpPr/>
            <p:nvPr/>
          </p:nvSpPr>
          <p:spPr>
            <a:xfrm>
              <a:off x="1855157" y="2765044"/>
              <a:ext cx="330249" cy="218182"/>
            </a:xfrm>
            <a:custGeom>
              <a:avLst/>
              <a:gdLst/>
              <a:ahLst/>
              <a:cxnLst/>
              <a:rect l="l" t="t" r="r" b="b"/>
              <a:pathLst>
                <a:path w="330249" h="218182">
                  <a:moveTo>
                    <a:pt x="117946" y="56554"/>
                  </a:moveTo>
                  <a:lnTo>
                    <a:pt x="94115" y="134987"/>
                  </a:lnTo>
                  <a:lnTo>
                    <a:pt x="142028" y="134987"/>
                  </a:lnTo>
                  <a:close/>
                  <a:moveTo>
                    <a:pt x="262681" y="0"/>
                  </a:moveTo>
                  <a:lnTo>
                    <a:pt x="330249" y="0"/>
                  </a:lnTo>
                  <a:lnTo>
                    <a:pt x="330249" y="218182"/>
                  </a:lnTo>
                  <a:lnTo>
                    <a:pt x="262681" y="218182"/>
                  </a:lnTo>
                  <a:close/>
                  <a:moveTo>
                    <a:pt x="82004" y="0"/>
                  </a:moveTo>
                  <a:lnTo>
                    <a:pt x="155544" y="0"/>
                  </a:lnTo>
                  <a:lnTo>
                    <a:pt x="237529" y="218182"/>
                  </a:lnTo>
                  <a:lnTo>
                    <a:pt x="166929" y="218182"/>
                  </a:lnTo>
                  <a:lnTo>
                    <a:pt x="156013" y="182165"/>
                  </a:lnTo>
                  <a:lnTo>
                    <a:pt x="79472" y="182165"/>
                  </a:lnTo>
                  <a:lnTo>
                    <a:pt x="68837" y="218182"/>
                  </a:lnTo>
                  <a:lnTo>
                    <a:pt x="0" y="2181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D8C8529-3C56-407E-BE45-9F7A1190BD92}"/>
              </a:ext>
            </a:extLst>
          </p:cNvPr>
          <p:cNvSpPr/>
          <p:nvPr/>
        </p:nvSpPr>
        <p:spPr>
          <a:xfrm>
            <a:off x="1395046" y="4985073"/>
            <a:ext cx="9401908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33076B-DE63-4872-968B-95CA74358C39}"/>
              </a:ext>
            </a:extLst>
          </p:cNvPr>
          <p:cNvGrpSpPr/>
          <p:nvPr/>
        </p:nvGrpSpPr>
        <p:grpSpPr>
          <a:xfrm>
            <a:off x="8579850" y="740864"/>
            <a:ext cx="984297" cy="984297"/>
            <a:chOff x="6657557" y="1620255"/>
            <a:chExt cx="911927" cy="9119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BB56A3-B459-42C7-AE41-52C509287CFB}"/>
                </a:ext>
              </a:extLst>
            </p:cNvPr>
            <p:cNvSpPr/>
            <p:nvPr/>
          </p:nvSpPr>
          <p:spPr>
            <a:xfrm>
              <a:off x="6657557" y="1620255"/>
              <a:ext cx="911927" cy="91192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19EAA48-91EA-4B67-AF7A-238795920149}"/>
                </a:ext>
              </a:extLst>
            </p:cNvPr>
            <p:cNvSpPr/>
            <p:nvPr/>
          </p:nvSpPr>
          <p:spPr>
            <a:xfrm>
              <a:off x="6733551" y="1696249"/>
              <a:ext cx="759939" cy="75993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DDAEFB-A780-47EB-87ED-9BF32982E8D1}"/>
              </a:ext>
            </a:extLst>
          </p:cNvPr>
          <p:cNvGrpSpPr/>
          <p:nvPr/>
        </p:nvGrpSpPr>
        <p:grpSpPr>
          <a:xfrm>
            <a:off x="2980193" y="740864"/>
            <a:ext cx="984297" cy="984297"/>
            <a:chOff x="1837163" y="4852588"/>
            <a:chExt cx="911927" cy="91192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19F4929-C02D-41A5-9CE0-2006C4017581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8613A0-2C8C-4852-8E2C-60E0DA7E8443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BD87F7-855B-4D1F-9979-F8388A6E352A}"/>
              </a:ext>
            </a:extLst>
          </p:cNvPr>
          <p:cNvGrpSpPr/>
          <p:nvPr/>
        </p:nvGrpSpPr>
        <p:grpSpPr>
          <a:xfrm>
            <a:off x="2980193" y="4000775"/>
            <a:ext cx="984297" cy="1005840"/>
            <a:chOff x="1837163" y="4852588"/>
            <a:chExt cx="911927" cy="91192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9255E1-93EA-4B5A-A54F-EE7EBE9D2694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9C73F79-47D3-4966-97F2-88DBE60B33DD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8" name="그룹 2">
            <a:extLst>
              <a:ext uri="{FF2B5EF4-FFF2-40B4-BE49-F238E27FC236}">
                <a16:creationId xmlns:a16="http://schemas.microsoft.com/office/drawing/2014/main" id="{8B8115E3-C219-469D-A6BF-A2C2C6D5AD44}"/>
              </a:ext>
            </a:extLst>
          </p:cNvPr>
          <p:cNvGrpSpPr/>
          <p:nvPr/>
        </p:nvGrpSpPr>
        <p:grpSpPr>
          <a:xfrm>
            <a:off x="8579850" y="4000776"/>
            <a:ext cx="984297" cy="984297"/>
            <a:chOff x="6609996" y="4624904"/>
            <a:chExt cx="911927" cy="91192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A5A313-4C60-454D-B9AA-C8DC55804A72}"/>
                </a:ext>
              </a:extLst>
            </p:cNvPr>
            <p:cNvSpPr/>
            <p:nvPr/>
          </p:nvSpPr>
          <p:spPr>
            <a:xfrm>
              <a:off x="6609996" y="4624904"/>
              <a:ext cx="911927" cy="91192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334487F-D705-4FA5-B9AC-C81EAD48E1C5}"/>
                </a:ext>
              </a:extLst>
            </p:cNvPr>
            <p:cNvSpPr/>
            <p:nvPr/>
          </p:nvSpPr>
          <p:spPr>
            <a:xfrm>
              <a:off x="6685990" y="4700898"/>
              <a:ext cx="759939" cy="75993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31" name="Rectangle 7">
            <a:extLst>
              <a:ext uri="{FF2B5EF4-FFF2-40B4-BE49-F238E27FC236}">
                <a16:creationId xmlns:a16="http://schemas.microsoft.com/office/drawing/2014/main" id="{8364D55B-9901-498F-BDFC-380F6977F0F8}"/>
              </a:ext>
            </a:extLst>
          </p:cNvPr>
          <p:cNvSpPr/>
          <p:nvPr/>
        </p:nvSpPr>
        <p:spPr>
          <a:xfrm>
            <a:off x="8882011" y="1027393"/>
            <a:ext cx="379974" cy="37997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507FBBC3-3CEA-47C6-A272-782E8E0D8163}"/>
              </a:ext>
            </a:extLst>
          </p:cNvPr>
          <p:cNvSpPr/>
          <p:nvPr/>
        </p:nvSpPr>
        <p:spPr>
          <a:xfrm>
            <a:off x="3264145" y="1057895"/>
            <a:ext cx="416686" cy="331066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5840F16F-130E-4780-8318-7583942C72CC}"/>
              </a:ext>
            </a:extLst>
          </p:cNvPr>
          <p:cNvSpPr/>
          <p:nvPr/>
        </p:nvSpPr>
        <p:spPr>
          <a:xfrm rot="2700000">
            <a:off x="3319359" y="4220627"/>
            <a:ext cx="305961" cy="54853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8B69567D-43BC-425E-9D86-6BDA30C1E25D}"/>
              </a:ext>
            </a:extLst>
          </p:cNvPr>
          <p:cNvSpPr/>
          <p:nvPr/>
        </p:nvSpPr>
        <p:spPr>
          <a:xfrm flipH="1">
            <a:off x="8886675" y="4316768"/>
            <a:ext cx="402304" cy="33187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6D6A9B1-BD0A-4F0E-8D83-9C4DBE17F8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1" r="18181"/>
          <a:stretch>
            <a:fillRect/>
          </a:stretch>
        </p:blipFill>
        <p:spPr/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1E629C9-14FF-4D86-8897-0A9CE4E7B92F}"/>
              </a:ext>
            </a:extLst>
          </p:cNvPr>
          <p:cNvGrpSpPr/>
          <p:nvPr/>
        </p:nvGrpSpPr>
        <p:grpSpPr>
          <a:xfrm>
            <a:off x="2624668" y="429211"/>
            <a:ext cx="2298161" cy="1887763"/>
            <a:chOff x="922401" y="986118"/>
            <a:chExt cx="2298161" cy="18877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C31242-0654-4218-B539-E5F3C1255B29}"/>
                </a:ext>
              </a:extLst>
            </p:cNvPr>
            <p:cNvSpPr/>
            <p:nvPr/>
          </p:nvSpPr>
          <p:spPr>
            <a:xfrm>
              <a:off x="922402" y="986118"/>
              <a:ext cx="2298160" cy="148421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55D722-7640-494C-9967-3003FCE58556}"/>
                </a:ext>
              </a:extLst>
            </p:cNvPr>
            <p:cNvSpPr/>
            <p:nvPr/>
          </p:nvSpPr>
          <p:spPr>
            <a:xfrm>
              <a:off x="922401" y="2470334"/>
              <a:ext cx="229816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A38FB1-EFC4-4203-AA0A-EAB0D3590692}"/>
                </a:ext>
              </a:extLst>
            </p:cNvPr>
            <p:cNvSpPr/>
            <p:nvPr/>
          </p:nvSpPr>
          <p:spPr>
            <a:xfrm>
              <a:off x="1711481" y="2153881"/>
              <a:ext cx="720000" cy="7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981E578D-C946-4CF0-AF00-BC2B734A1AE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883213" y="2406377"/>
              <a:ext cx="395260" cy="251492"/>
            </a:xfrm>
            <a:custGeom>
              <a:avLst/>
              <a:gdLst/>
              <a:ahLst/>
              <a:cxn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46B08A-F369-43E1-BFCE-108AE2A9600F}"/>
              </a:ext>
            </a:extLst>
          </p:cNvPr>
          <p:cNvGrpSpPr/>
          <p:nvPr/>
        </p:nvGrpSpPr>
        <p:grpSpPr>
          <a:xfrm>
            <a:off x="418015" y="2633055"/>
            <a:ext cx="2298161" cy="1887763"/>
            <a:chOff x="2431481" y="3638097"/>
            <a:chExt cx="2298161" cy="18877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B1C199-40F5-4D2E-A63E-575200D1A36A}"/>
                </a:ext>
              </a:extLst>
            </p:cNvPr>
            <p:cNvSpPr/>
            <p:nvPr/>
          </p:nvSpPr>
          <p:spPr>
            <a:xfrm>
              <a:off x="2431482" y="3638097"/>
              <a:ext cx="2298160" cy="148421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5FB73A-23D8-4DD3-A205-ABA745BECF80}"/>
                </a:ext>
              </a:extLst>
            </p:cNvPr>
            <p:cNvSpPr/>
            <p:nvPr/>
          </p:nvSpPr>
          <p:spPr>
            <a:xfrm>
              <a:off x="2431481" y="5122313"/>
              <a:ext cx="229816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037B2D-32DC-4A15-9DBC-B665E5F68C83}"/>
                </a:ext>
              </a:extLst>
            </p:cNvPr>
            <p:cNvSpPr/>
            <p:nvPr/>
          </p:nvSpPr>
          <p:spPr>
            <a:xfrm>
              <a:off x="3220561" y="4805860"/>
              <a:ext cx="720000" cy="7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Block Arc 11">
              <a:extLst>
                <a:ext uri="{FF2B5EF4-FFF2-40B4-BE49-F238E27FC236}">
                  <a16:creationId xmlns:a16="http://schemas.microsoft.com/office/drawing/2014/main" id="{AABC3418-F1FA-480E-A93C-FDA6D9AE8147}"/>
                </a:ext>
              </a:extLst>
            </p:cNvPr>
            <p:cNvSpPr/>
            <p:nvPr/>
          </p:nvSpPr>
          <p:spPr>
            <a:xfrm rot="10800000">
              <a:off x="3458372" y="5008647"/>
              <a:ext cx="244377" cy="314425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8BED61-2A54-4DB2-9CA5-B1142B26A68D}"/>
              </a:ext>
            </a:extLst>
          </p:cNvPr>
          <p:cNvGrpSpPr/>
          <p:nvPr/>
        </p:nvGrpSpPr>
        <p:grpSpPr>
          <a:xfrm>
            <a:off x="3086996" y="4399474"/>
            <a:ext cx="2298161" cy="1887763"/>
            <a:chOff x="3086996" y="4399474"/>
            <a:chExt cx="2298161" cy="188776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F95C3D-17A3-40B4-AEBC-DD355C020E74}"/>
                </a:ext>
              </a:extLst>
            </p:cNvPr>
            <p:cNvGrpSpPr/>
            <p:nvPr/>
          </p:nvGrpSpPr>
          <p:grpSpPr>
            <a:xfrm>
              <a:off x="3086996" y="4399474"/>
              <a:ext cx="2298161" cy="1887763"/>
              <a:chOff x="2431481" y="3638097"/>
              <a:chExt cx="2298161" cy="188776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7F8D20C-914C-464C-91CC-AF4D17046915}"/>
                  </a:ext>
                </a:extLst>
              </p:cNvPr>
              <p:cNvSpPr/>
              <p:nvPr/>
            </p:nvSpPr>
            <p:spPr>
              <a:xfrm>
                <a:off x="2431482" y="3638097"/>
                <a:ext cx="2298160" cy="1484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791DEC-0351-4267-A48E-595ECF9BF691}"/>
                  </a:ext>
                </a:extLst>
              </p:cNvPr>
              <p:cNvSpPr/>
              <p:nvPr/>
            </p:nvSpPr>
            <p:spPr>
              <a:xfrm>
                <a:off x="2431481" y="5122313"/>
                <a:ext cx="2298160" cy="10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23C7890-B0FC-44B5-B45A-E40928FBE1F0}"/>
                  </a:ext>
                </a:extLst>
              </p:cNvPr>
              <p:cNvSpPr/>
              <p:nvPr/>
            </p:nvSpPr>
            <p:spPr>
              <a:xfrm>
                <a:off x="3220561" y="4805860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5" name="Oval 47">
              <a:extLst>
                <a:ext uri="{FF2B5EF4-FFF2-40B4-BE49-F238E27FC236}">
                  <a16:creationId xmlns:a16="http://schemas.microsoft.com/office/drawing/2014/main" id="{16311F36-4761-40C3-9AA2-E8B41A9B70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4273" y="5728332"/>
              <a:ext cx="403606" cy="39781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303187" y="480874"/>
                  </a:moveTo>
                  <a:lnTo>
                    <a:pt x="1303187" y="1303187"/>
                  </a:lnTo>
                  <a:lnTo>
                    <a:pt x="480874" y="1303187"/>
                  </a:lnTo>
                  <a:lnTo>
                    <a:pt x="480874" y="1936813"/>
                  </a:lnTo>
                  <a:lnTo>
                    <a:pt x="1303187" y="1936813"/>
                  </a:lnTo>
                  <a:lnTo>
                    <a:pt x="1303187" y="2759126"/>
                  </a:lnTo>
                  <a:lnTo>
                    <a:pt x="1936813" y="2759126"/>
                  </a:lnTo>
                  <a:lnTo>
                    <a:pt x="1936813" y="1936813"/>
                  </a:lnTo>
                  <a:lnTo>
                    <a:pt x="2759126" y="1936813"/>
                  </a:lnTo>
                  <a:lnTo>
                    <a:pt x="2759126" y="1303187"/>
                  </a:lnTo>
                  <a:lnTo>
                    <a:pt x="1936813" y="1303187"/>
                  </a:lnTo>
                  <a:lnTo>
                    <a:pt x="1936813" y="480874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112057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028DCD-6B5C-40B0-BC28-3C92608419F9}"/>
              </a:ext>
            </a:extLst>
          </p:cNvPr>
          <p:cNvSpPr/>
          <p:nvPr/>
        </p:nvSpPr>
        <p:spPr>
          <a:xfrm rot="14190664">
            <a:off x="5078787" y="2780834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2AD02C-E551-4138-B011-2BAB0D9AF920}"/>
              </a:ext>
            </a:extLst>
          </p:cNvPr>
          <p:cNvSpPr/>
          <p:nvPr/>
        </p:nvSpPr>
        <p:spPr>
          <a:xfrm rot="18091456">
            <a:off x="6650975" y="3504732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875146-F452-4E75-8058-8C67DC26E2E3}"/>
              </a:ext>
            </a:extLst>
          </p:cNvPr>
          <p:cNvSpPr/>
          <p:nvPr/>
        </p:nvSpPr>
        <p:spPr>
          <a:xfrm rot="19725368">
            <a:off x="6174145" y="1786867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8534E7-A973-42E3-94A4-EC45C5E45525}"/>
              </a:ext>
            </a:extLst>
          </p:cNvPr>
          <p:cNvSpPr/>
          <p:nvPr/>
        </p:nvSpPr>
        <p:spPr>
          <a:xfrm>
            <a:off x="5694853" y="3001831"/>
            <a:ext cx="1344828" cy="1344828"/>
          </a:xfrm>
          <a:custGeom>
            <a:avLst/>
            <a:gdLst>
              <a:gd name="connsiteX0" fmla="*/ 1484119 w 2968238"/>
              <a:gd name="connsiteY0" fmla="*/ 1312669 h 2968238"/>
              <a:gd name="connsiteX1" fmla="*/ 1312669 w 2968238"/>
              <a:gd name="connsiteY1" fmla="*/ 1484119 h 2968238"/>
              <a:gd name="connsiteX2" fmla="*/ 1484119 w 2968238"/>
              <a:gd name="connsiteY2" fmla="*/ 1655569 h 2968238"/>
              <a:gd name="connsiteX3" fmla="*/ 1655569 w 2968238"/>
              <a:gd name="connsiteY3" fmla="*/ 1484119 h 2968238"/>
              <a:gd name="connsiteX4" fmla="*/ 1484119 w 2968238"/>
              <a:gd name="connsiteY4" fmla="*/ 1312669 h 2968238"/>
              <a:gd name="connsiteX5" fmla="*/ 1484119 w 2968238"/>
              <a:gd name="connsiteY5" fmla="*/ 0 h 2968238"/>
              <a:gd name="connsiteX6" fmla="*/ 2968238 w 2968238"/>
              <a:gd name="connsiteY6" fmla="*/ 1484119 h 2968238"/>
              <a:gd name="connsiteX7" fmla="*/ 1484119 w 2968238"/>
              <a:gd name="connsiteY7" fmla="*/ 2968238 h 2968238"/>
              <a:gd name="connsiteX8" fmla="*/ 0 w 2968238"/>
              <a:gd name="connsiteY8" fmla="*/ 1484119 h 2968238"/>
              <a:gd name="connsiteX9" fmla="*/ 1484119 w 2968238"/>
              <a:gd name="connsiteY9" fmla="*/ 0 h 296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68238" h="2968238">
                <a:moveTo>
                  <a:pt x="1484119" y="1312669"/>
                </a:moveTo>
                <a:cubicBezTo>
                  <a:pt x="1389430" y="1312669"/>
                  <a:pt x="1312669" y="1389430"/>
                  <a:pt x="1312669" y="1484119"/>
                </a:cubicBezTo>
                <a:cubicBezTo>
                  <a:pt x="1312669" y="1578808"/>
                  <a:pt x="1389430" y="1655569"/>
                  <a:pt x="1484119" y="1655569"/>
                </a:cubicBezTo>
                <a:cubicBezTo>
                  <a:pt x="1578808" y="1655569"/>
                  <a:pt x="1655569" y="1578808"/>
                  <a:pt x="1655569" y="1484119"/>
                </a:cubicBezTo>
                <a:cubicBezTo>
                  <a:pt x="1655569" y="1389430"/>
                  <a:pt x="1578808" y="1312669"/>
                  <a:pt x="1484119" y="1312669"/>
                </a:cubicBezTo>
                <a:close/>
                <a:moveTo>
                  <a:pt x="1484119" y="0"/>
                </a:moveTo>
                <a:cubicBezTo>
                  <a:pt x="2303775" y="0"/>
                  <a:pt x="2968238" y="664463"/>
                  <a:pt x="2968238" y="1484119"/>
                </a:cubicBezTo>
                <a:cubicBezTo>
                  <a:pt x="2968238" y="2303775"/>
                  <a:pt x="2303775" y="2968238"/>
                  <a:pt x="1484119" y="2968238"/>
                </a:cubicBezTo>
                <a:cubicBezTo>
                  <a:pt x="664463" y="2968238"/>
                  <a:pt x="0" y="2303775"/>
                  <a:pt x="0" y="1484119"/>
                </a:cubicBezTo>
                <a:cubicBezTo>
                  <a:pt x="0" y="664463"/>
                  <a:pt x="664463" y="0"/>
                  <a:pt x="14841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368421-1320-4083-BA2A-ED769A76D6C5}"/>
              </a:ext>
            </a:extLst>
          </p:cNvPr>
          <p:cNvGrpSpPr/>
          <p:nvPr/>
        </p:nvGrpSpPr>
        <p:grpSpPr>
          <a:xfrm>
            <a:off x="5694853" y="1256868"/>
            <a:ext cx="1298170" cy="1298170"/>
            <a:chOff x="1089413" y="2131797"/>
            <a:chExt cx="2968238" cy="296823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B5175E-6CF7-40F1-9967-AC8CBC50B46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878F91B-22B4-472A-9D2B-4CC971E94CB0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B988E4-3A6C-4C3A-882E-A73DB344B428}"/>
              </a:ext>
            </a:extLst>
          </p:cNvPr>
          <p:cNvGrpSpPr/>
          <p:nvPr/>
        </p:nvGrpSpPr>
        <p:grpSpPr>
          <a:xfrm>
            <a:off x="4097745" y="4047574"/>
            <a:ext cx="1298170" cy="1298170"/>
            <a:chOff x="1089413" y="2131797"/>
            <a:chExt cx="2968238" cy="29682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BCB63F-2CCE-4467-9445-AC0086438EE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FF8C02-C04F-4E22-B6BF-76885237C566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0E2FD1-11E7-43D4-84EF-AF6E16F1C29C}"/>
              </a:ext>
            </a:extLst>
          </p:cNvPr>
          <p:cNvGrpSpPr/>
          <p:nvPr/>
        </p:nvGrpSpPr>
        <p:grpSpPr>
          <a:xfrm>
            <a:off x="7282436" y="4047574"/>
            <a:ext cx="1298170" cy="1298170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F8E6CDA-EA5F-4F6A-8A47-F7B2AA4ED312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A0BB5B-4D1A-41E4-8A43-DBD2DCA1109A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6B75C7-53B9-4DB9-B84B-306515682F42}"/>
              </a:ext>
            </a:extLst>
          </p:cNvPr>
          <p:cNvGrpSpPr/>
          <p:nvPr/>
        </p:nvGrpSpPr>
        <p:grpSpPr>
          <a:xfrm>
            <a:off x="1038441" y="4047574"/>
            <a:ext cx="2570375" cy="923330"/>
            <a:chOff x="3017859" y="4283314"/>
            <a:chExt cx="1886852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EE363A-13B2-4564-A6E6-F2876E306472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Xây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dựng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hoàn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thiện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bộ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công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cụ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huấn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luyện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mạng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neuron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cho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mô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hình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giả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lạp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xe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tự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lái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trên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Unity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D707F1-EA1E-4064-BD59-E051E74589A4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Xây</a:t>
              </a:r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dựng</a:t>
              </a:r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hoàn</a:t>
              </a:r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thiện</a:t>
              </a:r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mô</a:t>
              </a:r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3"/>
                  </a:solidFill>
                  <a:cs typeface="Arial" pitchFamily="34" charset="0"/>
                </a:rPr>
                <a:t>hình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E53FEC-9C7E-495F-836A-AFEFA66148F2}"/>
              </a:ext>
            </a:extLst>
          </p:cNvPr>
          <p:cNvGrpSpPr/>
          <p:nvPr/>
        </p:nvGrpSpPr>
        <p:grpSpPr>
          <a:xfrm>
            <a:off x="9069535" y="4047574"/>
            <a:ext cx="2570375" cy="738664"/>
            <a:chOff x="3017859" y="4283314"/>
            <a:chExt cx="188685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9E4B21-42ED-40E2-B8AC-9D2C5ADD6FE6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Tăng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kỹ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năng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lập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trình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khả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năng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làm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việc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nhóm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một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cách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hiệu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quả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2EC5B8-6DDC-435C-8E07-C2531E5E2729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accent2"/>
                  </a:solidFill>
                  <a:cs typeface="Arial" pitchFamily="34" charset="0"/>
                </a:rPr>
                <a:t>Cải</a:t>
              </a:r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2"/>
                  </a:solidFill>
                  <a:cs typeface="Arial" pitchFamily="34" charset="0"/>
                </a:rPr>
                <a:t>thiện</a:t>
              </a:r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2"/>
                  </a:solidFill>
                  <a:cs typeface="Arial" pitchFamily="34" charset="0"/>
                </a:rPr>
                <a:t>kỹ</a:t>
              </a:r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2"/>
                  </a:solidFill>
                  <a:cs typeface="Arial" pitchFamily="34" charset="0"/>
                </a:rPr>
                <a:t>năng</a:t>
              </a:r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2"/>
                  </a:solidFill>
                  <a:cs typeface="Arial" pitchFamily="34" charset="0"/>
                </a:rPr>
                <a:t>làm</a:t>
              </a:r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2"/>
                  </a:solidFill>
                  <a:cs typeface="Arial" pitchFamily="34" charset="0"/>
                </a:rPr>
                <a:t>việc</a:t>
              </a:r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2"/>
                  </a:solidFill>
                  <a:cs typeface="Arial" pitchFamily="34" charset="0"/>
                </a:rPr>
                <a:t>nhóm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A53B9D-F8D1-40DA-B5BA-2443417F0364}"/>
              </a:ext>
            </a:extLst>
          </p:cNvPr>
          <p:cNvGrpSpPr/>
          <p:nvPr/>
        </p:nvGrpSpPr>
        <p:grpSpPr>
          <a:xfrm>
            <a:off x="1763092" y="1288240"/>
            <a:ext cx="3426325" cy="923330"/>
            <a:chOff x="3017858" y="4283314"/>
            <a:chExt cx="1888097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B96AAB-3628-49C9-AA02-93B6A5312FBB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Áp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kiến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thức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đã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học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về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neuron network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giải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quyết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toán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đã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đề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ra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đồng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thời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tìm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hiểu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mở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rộng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them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kiến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thức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mới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C9251A-0304-43E3-8DE2-55A54DFB4496}"/>
                </a:ext>
              </a:extLst>
            </p:cNvPr>
            <p:cNvSpPr txBox="1"/>
            <p:nvPr/>
          </p:nvSpPr>
          <p:spPr>
            <a:xfrm>
              <a:off x="3017858" y="4283314"/>
              <a:ext cx="1888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Áp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dụng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được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kiến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thức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đã</a:t>
              </a:r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accent1"/>
                  </a:solidFill>
                  <a:cs typeface="Arial" pitchFamily="34" charset="0"/>
                </a:rPr>
                <a:t>học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0" name="Donut 24">
            <a:extLst>
              <a:ext uri="{FF2B5EF4-FFF2-40B4-BE49-F238E27FC236}">
                <a16:creationId xmlns:a16="http://schemas.microsoft.com/office/drawing/2014/main" id="{5DF2E7B9-5399-44C0-925D-FFFD6EBCA4B4}"/>
              </a:ext>
            </a:extLst>
          </p:cNvPr>
          <p:cNvSpPr/>
          <p:nvPr/>
        </p:nvSpPr>
        <p:spPr>
          <a:xfrm>
            <a:off x="5873872" y="3168942"/>
            <a:ext cx="1005840" cy="100584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685545" y="2574349"/>
            <a:ext cx="3032196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Cơ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sở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thuyết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6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48822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accent4"/>
                </a:solidFill>
              </a:rPr>
              <a:t>Chuyển</a:t>
            </a:r>
            <a:r>
              <a:rPr lang="en-US" sz="4800" dirty="0">
                <a:solidFill>
                  <a:schemeClr val="accent4"/>
                </a:solidFill>
              </a:rPr>
              <a:t> </a:t>
            </a:r>
            <a:r>
              <a:rPr lang="en-US" sz="4800" dirty="0" err="1">
                <a:solidFill>
                  <a:schemeClr val="accent4"/>
                </a:solidFill>
              </a:rPr>
              <a:t>động</a:t>
            </a:r>
            <a:r>
              <a:rPr lang="en-US" sz="4800" dirty="0">
                <a:solidFill>
                  <a:schemeClr val="accent4"/>
                </a:solidFill>
              </a:rPr>
              <a:t> </a:t>
            </a:r>
            <a:r>
              <a:rPr lang="en-US" sz="4800" dirty="0" err="1">
                <a:solidFill>
                  <a:schemeClr val="accent4"/>
                </a:solidFill>
              </a:rPr>
              <a:t>của</a:t>
            </a:r>
            <a:r>
              <a:rPr lang="en-US" sz="4800" dirty="0">
                <a:solidFill>
                  <a:schemeClr val="accent4"/>
                </a:solidFill>
              </a:rPr>
              <a:t> </a:t>
            </a:r>
            <a:r>
              <a:rPr lang="en-US" sz="4800" dirty="0" err="1">
                <a:solidFill>
                  <a:schemeClr val="accent4"/>
                </a:solidFill>
              </a:rPr>
              <a:t>chất</a:t>
            </a:r>
            <a:r>
              <a:rPr lang="en-US" sz="4800" dirty="0">
                <a:solidFill>
                  <a:schemeClr val="accent4"/>
                </a:solidFill>
              </a:rPr>
              <a:t> </a:t>
            </a:r>
            <a:r>
              <a:rPr lang="en-US" sz="4800" dirty="0" err="1">
                <a:solidFill>
                  <a:schemeClr val="accent4"/>
                </a:solidFill>
              </a:rPr>
              <a:t>điểm</a:t>
            </a:r>
            <a:endParaRPr lang="en-US" sz="4800" dirty="0">
              <a:solidFill>
                <a:schemeClr val="accent4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B8B67-E3A8-453A-BFF8-6BA26FA380A4}"/>
              </a:ext>
            </a:extLst>
          </p:cNvPr>
          <p:cNvSpPr/>
          <p:nvPr/>
        </p:nvSpPr>
        <p:spPr>
          <a:xfrm>
            <a:off x="683699" y="2866923"/>
            <a:ext cx="4882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 = S</a:t>
            </a:r>
            <a:r>
              <a:rPr lang="en-US" sz="3600" b="0" baseline="-25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36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+ ½ </a:t>
            </a:r>
            <a:r>
              <a:rPr lang="en-US" sz="28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36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8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36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US" sz="3600" b="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8000" dirty="0"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0C0AB2-C417-4498-809F-E4A0AD9A44D4}"/>
              </a:ext>
            </a:extLst>
          </p:cNvPr>
          <p:cNvGrpSpPr/>
          <p:nvPr/>
        </p:nvGrpSpPr>
        <p:grpSpPr>
          <a:xfrm>
            <a:off x="6311152" y="0"/>
            <a:ext cx="5814173" cy="6898059"/>
            <a:chOff x="5104466" y="0"/>
            <a:chExt cx="7020860" cy="6898059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1A3CC24C-C6CF-4216-8279-E38EE9E2EB16}"/>
                </a:ext>
              </a:extLst>
            </p:cNvPr>
            <p:cNvSpPr/>
            <p:nvPr/>
          </p:nvSpPr>
          <p:spPr>
            <a:xfrm>
              <a:off x="5104466" y="1"/>
              <a:ext cx="7020860" cy="6894513"/>
            </a:xfrm>
            <a:prstGeom prst="parallelogram">
              <a:avLst>
                <a:gd name="adj" fmla="val 39166"/>
              </a:avLst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평행 사변형 1">
              <a:extLst>
                <a:ext uri="{FF2B5EF4-FFF2-40B4-BE49-F238E27FC236}">
                  <a16:creationId xmlns:a16="http://schemas.microsoft.com/office/drawing/2014/main" id="{5F12D433-8AD9-4A80-B5CF-B7E547DC3A33}"/>
                </a:ext>
              </a:extLst>
            </p:cNvPr>
            <p:cNvSpPr/>
            <p:nvPr/>
          </p:nvSpPr>
          <p:spPr>
            <a:xfrm>
              <a:off x="9063319" y="0"/>
              <a:ext cx="1280160" cy="1280160"/>
            </a:xfrm>
            <a:prstGeom prst="parallelogram">
              <a:avLst>
                <a:gd name="adj" fmla="val 39166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평행 사변형 1">
              <a:extLst>
                <a:ext uri="{FF2B5EF4-FFF2-40B4-BE49-F238E27FC236}">
                  <a16:creationId xmlns:a16="http://schemas.microsoft.com/office/drawing/2014/main" id="{05B35FB1-C4FC-4BFF-83DD-5216FCD7698B}"/>
                </a:ext>
              </a:extLst>
            </p:cNvPr>
            <p:cNvSpPr/>
            <p:nvPr/>
          </p:nvSpPr>
          <p:spPr>
            <a:xfrm>
              <a:off x="7596692" y="3763914"/>
              <a:ext cx="1280160" cy="1280160"/>
            </a:xfrm>
            <a:prstGeom prst="parallelogram">
              <a:avLst>
                <a:gd name="adj" fmla="val 39166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평행 사변형 1">
              <a:extLst>
                <a:ext uri="{FF2B5EF4-FFF2-40B4-BE49-F238E27FC236}">
                  <a16:creationId xmlns:a16="http://schemas.microsoft.com/office/drawing/2014/main" id="{B7746B3B-5852-46A8-B23F-1E931AFE2CF1}"/>
                </a:ext>
              </a:extLst>
            </p:cNvPr>
            <p:cNvSpPr/>
            <p:nvPr/>
          </p:nvSpPr>
          <p:spPr>
            <a:xfrm>
              <a:off x="8317457" y="1909929"/>
              <a:ext cx="1280160" cy="1280160"/>
            </a:xfrm>
            <a:prstGeom prst="parallelogram">
              <a:avLst>
                <a:gd name="adj" fmla="val 39166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평행 사변형 1">
              <a:extLst>
                <a:ext uri="{FF2B5EF4-FFF2-40B4-BE49-F238E27FC236}">
                  <a16:creationId xmlns:a16="http://schemas.microsoft.com/office/drawing/2014/main" id="{DFCF6789-2D2A-4D4D-9798-4002F5F6BBAC}"/>
                </a:ext>
              </a:extLst>
            </p:cNvPr>
            <p:cNvSpPr/>
            <p:nvPr/>
          </p:nvSpPr>
          <p:spPr>
            <a:xfrm>
              <a:off x="6857997" y="5617899"/>
              <a:ext cx="1280160" cy="1280160"/>
            </a:xfrm>
            <a:prstGeom prst="parallelogram">
              <a:avLst>
                <a:gd name="adj" fmla="val 39166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DF69FE0-ECDC-4701-B583-FA68B618BBE4}"/>
              </a:ext>
            </a:extLst>
          </p:cNvPr>
          <p:cNvSpPr/>
          <p:nvPr/>
        </p:nvSpPr>
        <p:spPr>
          <a:xfrm>
            <a:off x="748878" y="3656334"/>
            <a:ext cx="4882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=  </a:t>
            </a:r>
            <a:r>
              <a:rPr lang="en-US" sz="3600" b="0" dirty="0">
                <a:effectLst/>
                <a:ea typeface="Calibri" panose="020F0502020204030204" pitchFamily="34" charset="0"/>
              </a:rPr>
              <a:t>v</a:t>
            </a:r>
            <a:r>
              <a:rPr lang="en-US" sz="3600" b="0" baseline="-25000" dirty="0">
                <a:effectLst/>
                <a:ea typeface="Calibri" panose="020F0502020204030204" pitchFamily="34" charset="0"/>
              </a:rPr>
              <a:t>0</a:t>
            </a:r>
            <a:r>
              <a:rPr lang="en-US" sz="3600" b="0" dirty="0">
                <a:effectLst/>
                <a:ea typeface="Calibri" panose="020F0502020204030204" pitchFamily="34" charset="0"/>
              </a:rPr>
              <a:t> </a:t>
            </a:r>
            <a:r>
              <a:rPr lang="en-US" sz="2800" b="0" dirty="0">
                <a:effectLst/>
                <a:ea typeface="Calibri" panose="020F0502020204030204" pitchFamily="34" charset="0"/>
              </a:rPr>
              <a:t>x</a:t>
            </a:r>
            <a:r>
              <a:rPr lang="en-US" sz="3600" b="0" dirty="0">
                <a:effectLst/>
                <a:ea typeface="Calibri" panose="020F0502020204030204" pitchFamily="34" charset="0"/>
              </a:rPr>
              <a:t> t + ½ </a:t>
            </a:r>
            <a:r>
              <a:rPr lang="en-US" sz="2800" b="0" dirty="0">
                <a:effectLst/>
                <a:ea typeface="Calibri" panose="020F0502020204030204" pitchFamily="34" charset="0"/>
              </a:rPr>
              <a:t>x</a:t>
            </a:r>
            <a:r>
              <a:rPr lang="en-US" sz="3600" b="0" dirty="0">
                <a:effectLst/>
                <a:ea typeface="Calibri" panose="020F0502020204030204" pitchFamily="34" charset="0"/>
              </a:rPr>
              <a:t> a </a:t>
            </a:r>
            <a:r>
              <a:rPr lang="en-US" sz="2800" b="0" dirty="0">
                <a:effectLst/>
                <a:ea typeface="Calibri" panose="020F0502020204030204" pitchFamily="34" charset="0"/>
              </a:rPr>
              <a:t>x</a:t>
            </a:r>
            <a:r>
              <a:rPr lang="en-US" sz="3600" b="0" dirty="0">
                <a:effectLst/>
                <a:ea typeface="Calibri" panose="020F0502020204030204" pitchFamily="34" charset="0"/>
              </a:rPr>
              <a:t> t</a:t>
            </a:r>
            <a:r>
              <a:rPr lang="en-US" sz="3600" b="0" baseline="30000" dirty="0">
                <a:effectLst/>
                <a:ea typeface="Calibri" panose="020F0502020204030204" pitchFamily="34" charset="0"/>
              </a:rPr>
              <a:t>2</a:t>
            </a:r>
            <a:endParaRPr lang="en-US" sz="3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7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5046</TotalTime>
  <Words>799</Words>
  <Application>Microsoft Office PowerPoint</Application>
  <PresentationFormat>Widescreen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Lê Khải</cp:lastModifiedBy>
  <cp:revision>115</cp:revision>
  <dcterms:created xsi:type="dcterms:W3CDTF">2018-04-24T17:14:44Z</dcterms:created>
  <dcterms:modified xsi:type="dcterms:W3CDTF">2021-10-12T04:46:13Z</dcterms:modified>
</cp:coreProperties>
</file>